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2.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omments/modernComment_6C00_E275880F.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54" r:id="rId3"/>
    <p:sldMasterId id="2147483820" r:id="rId4"/>
    <p:sldMasterId id="2147483845" r:id="rId5"/>
    <p:sldMasterId id="2147483864" r:id="rId6"/>
    <p:sldMasterId id="2147483876" r:id="rId7"/>
    <p:sldMasterId id="2147483964" r:id="rId8"/>
    <p:sldMasterId id="2147483982" r:id="rId9"/>
    <p:sldMasterId id="2147483996" r:id="rId10"/>
    <p:sldMasterId id="2147484008" r:id="rId11"/>
    <p:sldMasterId id="2147484022" r:id="rId12"/>
    <p:sldMasterId id="2147484034" r:id="rId13"/>
    <p:sldMasterId id="2147484047" r:id="rId14"/>
    <p:sldMasterId id="2147484059" r:id="rId15"/>
    <p:sldMasterId id="2147484067" r:id="rId16"/>
  </p:sldMasterIdLst>
  <p:notesMasterIdLst>
    <p:notesMasterId r:id="rId67"/>
  </p:notesMasterIdLst>
  <p:sldIdLst>
    <p:sldId id="1907" r:id="rId17"/>
    <p:sldId id="27657" r:id="rId18"/>
    <p:sldId id="280" r:id="rId19"/>
    <p:sldId id="281" r:id="rId20"/>
    <p:sldId id="282" r:id="rId21"/>
    <p:sldId id="274" r:id="rId22"/>
    <p:sldId id="265" r:id="rId23"/>
    <p:sldId id="283" r:id="rId24"/>
    <p:sldId id="267" r:id="rId25"/>
    <p:sldId id="359" r:id="rId26"/>
    <p:sldId id="27656" r:id="rId27"/>
    <p:sldId id="2723" r:id="rId28"/>
    <p:sldId id="2703" r:id="rId29"/>
    <p:sldId id="2704" r:id="rId30"/>
    <p:sldId id="2705" r:id="rId31"/>
    <p:sldId id="2706" r:id="rId32"/>
    <p:sldId id="392" r:id="rId33"/>
    <p:sldId id="1909" r:id="rId34"/>
    <p:sldId id="367" r:id="rId35"/>
    <p:sldId id="1861" r:id="rId36"/>
    <p:sldId id="365" r:id="rId37"/>
    <p:sldId id="366" r:id="rId38"/>
    <p:sldId id="1854" r:id="rId39"/>
    <p:sldId id="1882" r:id="rId40"/>
    <p:sldId id="1889" r:id="rId41"/>
    <p:sldId id="702" r:id="rId42"/>
    <p:sldId id="1890" r:id="rId43"/>
    <p:sldId id="1863" r:id="rId44"/>
    <p:sldId id="1883" r:id="rId45"/>
    <p:sldId id="1884" r:id="rId46"/>
    <p:sldId id="1885" r:id="rId47"/>
    <p:sldId id="316" r:id="rId48"/>
    <p:sldId id="295" r:id="rId49"/>
    <p:sldId id="287" r:id="rId50"/>
    <p:sldId id="270" r:id="rId51"/>
    <p:sldId id="1886" r:id="rId52"/>
    <p:sldId id="1887" r:id="rId53"/>
    <p:sldId id="262" r:id="rId54"/>
    <p:sldId id="266" r:id="rId55"/>
    <p:sldId id="27658" r:id="rId56"/>
    <p:sldId id="268" r:id="rId57"/>
    <p:sldId id="1905" r:id="rId58"/>
    <p:sldId id="1906" r:id="rId59"/>
    <p:sldId id="27647" r:id="rId60"/>
    <p:sldId id="27648" r:id="rId61"/>
    <p:sldId id="27672" r:id="rId62"/>
    <p:sldId id="27660" r:id="rId63"/>
    <p:sldId id="27671" r:id="rId64"/>
    <p:sldId id="27661" r:id="rId65"/>
    <p:sldId id="187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B7F6F36-781A-4FE2-9ABC-10ACF5715FB3}">
          <p14:sldIdLst>
            <p14:sldId id="1907"/>
            <p14:sldId id="27657"/>
          </p14:sldIdLst>
        </p14:section>
        <p14:section name="City of Burbank" id="{CBF1B2C9-76F6-48B3-A438-E2E47835588F}">
          <p14:sldIdLst>
            <p14:sldId id="280"/>
            <p14:sldId id="281"/>
            <p14:sldId id="282"/>
            <p14:sldId id="274"/>
            <p14:sldId id="265"/>
            <p14:sldId id="283"/>
            <p14:sldId id="267"/>
          </p14:sldIdLst>
        </p14:section>
        <p14:section name="Metrolink" id="{31879C61-4F76-479A-8153-5B21EED07773}">
          <p14:sldIdLst>
            <p14:sldId id="359"/>
            <p14:sldId id="27656"/>
            <p14:sldId id="2723"/>
            <p14:sldId id="2703"/>
            <p14:sldId id="2704"/>
            <p14:sldId id="2705"/>
            <p14:sldId id="2706"/>
            <p14:sldId id="392"/>
          </p14:sldIdLst>
        </p14:section>
        <p14:section name="Metro" id="{E94555B7-C4CE-46BB-9625-CA37CA42D4EC}">
          <p14:sldIdLst>
            <p14:sldId id="1909"/>
            <p14:sldId id="367"/>
            <p14:sldId id="1861"/>
            <p14:sldId id="365"/>
            <p14:sldId id="366"/>
            <p14:sldId id="1854"/>
            <p14:sldId id="1882"/>
            <p14:sldId id="1889"/>
            <p14:sldId id="702"/>
            <p14:sldId id="1890"/>
            <p14:sldId id="1863"/>
            <p14:sldId id="1883"/>
            <p14:sldId id="1884"/>
            <p14:sldId id="1885"/>
            <p14:sldId id="316"/>
            <p14:sldId id="295"/>
            <p14:sldId id="287"/>
            <p14:sldId id="270"/>
            <p14:sldId id="1886"/>
            <p14:sldId id="1887"/>
            <p14:sldId id="262"/>
            <p14:sldId id="266"/>
            <p14:sldId id="27658"/>
            <p14:sldId id="268"/>
            <p14:sldId id="1905"/>
            <p14:sldId id="1906"/>
          </p14:sldIdLst>
        </p14:section>
        <p14:section name="BTMO Updates/Closing" id="{4A33DEA5-1D6F-4E3A-B7F4-21B26F2D33FB}">
          <p14:sldIdLst>
            <p14:sldId id="27647"/>
            <p14:sldId id="27648"/>
            <p14:sldId id="27672"/>
            <p14:sldId id="27660"/>
            <p14:sldId id="27671"/>
            <p14:sldId id="27661"/>
            <p14:sldId id="1875"/>
          </p14:sldIdLst>
        </p14:section>
        <p14:section name="OLD SLIDES" id="{AFB867FA-43E3-47E2-AF93-9E093DA8F0DB}">
          <p14:sldIdLst/>
        </p14:section>
        <p14:section name="Metro Vanpool" id="{D8393271-898F-42E3-AA98-B02AFB767D15}">
          <p14:sldIdLst/>
        </p14:section>
        <p14:section name="Metro Bike" id="{3CC44945-478A-4F94-B940-B1A6639A1035}">
          <p14:sldIdLst/>
        </p14:section>
        <p14:section name="Metro Micro" id="{11BF3A9C-27BC-4DCD-A533-77F85F136126}">
          <p14:sldIdLst/>
        </p14:section>
        <p14:section name="Metro Travel Rewards Pilot" id="{B64AD9F9-94CA-4B82-BF66-2BA79CFB4060}">
          <p14:sldIdLst/>
        </p14:section>
        <p14:section name="Ridematch" id="{01D5ED2D-93AF-4956-8477-7FF988B92832}">
          <p14:sldIdLst/>
        </p14:section>
        <p14:section name="Metro NoHo to Pas BRT" id="{296A06E4-8A74-4A8D-888E-F670B6C522BE}">
          <p14:sldIdLst/>
        </p14:section>
        <p14:section name="Metro Regional Rideshare Employer Support" id="{3EE846E3-F47A-4DD0-8F52-76B4A6728183}">
          <p14:sldIdLst/>
        </p14:section>
        <p14:section name="Metrolink" id="{3D4AC76F-D321-4F5C-8E3D-E3BC43965221}">
          <p14:sldIdLst/>
        </p14:section>
        <p14:section name="City of Burbank Annual Survey" id="{8B347046-43BB-4DE3-9955-B42CDA9C6CDA}">
          <p14:sldIdLst/>
        </p14:section>
        <p14:section name="Enterprise Vanpool" id="{A6517922-6CAD-46E5-92E5-8CA926D46757}">
          <p14:sldIdLst/>
        </p14:section>
        <p14:section name="BTMO Updates/Closing" id="{7478EEB5-D715-4D81-B229-E6AE1640ABA3}">
          <p14:sldIdLst/>
        </p14:section>
        <p14:section name="Template Slides" id="{62E21318-4119-410C-A9C0-46B778C4432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624AA4-7DB1-2A57-21CB-A398CCBF5ABB}" name="Ana Erviti Ferrando" initials="AE" userId="S::Ana.ErvitiFerrando@steergroup.com::c399580a-f255-4b8f-a3dc-1b472c9ae1dd" providerId="AD"/>
  <p188:author id="{287DF2BE-3905-B464-18AE-F0CDA6975C36}" name="Julia" initials="J" userId="S::Julia.Wean@steergroup.com::f6c8d2a5-4f64-4fd8-a210-a6353a85d4cf" providerId="AD"/>
  <p188:author id="{77F4A1CB-607C-B781-89BD-F7AAAC9D1C63}" name="Destree Lazo Bascos" initials="DL" userId="S::Destree.Bascos@steergroup.com::ac18adeb-1d64-45b8-90f3-7742f06fff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E48"/>
    <a:srgbClr val="6EBA6F"/>
    <a:srgbClr val="099669"/>
    <a:srgbClr val="91C0A1"/>
    <a:srgbClr val="E84B62"/>
    <a:srgbClr val="446C69"/>
    <a:srgbClr val="568463"/>
    <a:srgbClr val="92B8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6CAD7-A2B7-E87A-0C5A-1D917F701433}" v="14" dt="2025-04-11T01:28:11.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355" autoAdjust="0"/>
  </p:normalViewPr>
  <p:slideViewPr>
    <p:cSldViewPr snapToGrid="0">
      <p:cViewPr varScale="1">
        <p:scale>
          <a:sx n="86" d="100"/>
          <a:sy n="86" d="100"/>
        </p:scale>
        <p:origin x="15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Weighted AVR Over</a:t>
            </a:r>
            <a:r>
              <a:rPr lang="en-GB" b="1" baseline="0"/>
              <a:t> Time </a:t>
            </a:r>
          </a:p>
          <a:p>
            <a:pPr>
              <a:defRPr/>
            </a:pPr>
            <a:r>
              <a:rPr lang="en-GB" i="1" baseline="0"/>
              <a:t>(excluding 2020)</a:t>
            </a:r>
            <a:endParaRPr lang="en-GB"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'AVR '!$C$10</c:f>
              <c:strCache>
                <c:ptCount val="1"/>
                <c:pt idx="0">
                  <c:v>City</c:v>
                </c:pt>
              </c:strCache>
            </c:strRef>
          </c:tx>
          <c:spPr>
            <a:solidFill>
              <a:schemeClr val="accent1"/>
            </a:solidFill>
            <a:ln>
              <a:noFill/>
            </a:ln>
            <a:effectLst/>
          </c:spPr>
          <c:invertIfNegative val="0"/>
          <c:cat>
            <c:numRef>
              <c:f>'AVR '!$B$11:$B$15</c:f>
              <c:numCache>
                <c:formatCode>General</c:formatCode>
                <c:ptCount val="5"/>
                <c:pt idx="0">
                  <c:v>2019</c:v>
                </c:pt>
                <c:pt idx="1">
                  <c:v>2021</c:v>
                </c:pt>
                <c:pt idx="2">
                  <c:v>2022</c:v>
                </c:pt>
                <c:pt idx="3">
                  <c:v>2023</c:v>
                </c:pt>
                <c:pt idx="4">
                  <c:v>2024</c:v>
                </c:pt>
              </c:numCache>
            </c:numRef>
          </c:cat>
          <c:val>
            <c:numRef>
              <c:f>'AVR '!$C$11:$C$15</c:f>
              <c:numCache>
                <c:formatCode>0.00</c:formatCode>
                <c:ptCount val="5"/>
                <c:pt idx="0">
                  <c:v>1.163</c:v>
                </c:pt>
                <c:pt idx="1">
                  <c:v>3.62</c:v>
                </c:pt>
                <c:pt idx="2">
                  <c:v>2.7847673783587905</c:v>
                </c:pt>
                <c:pt idx="3">
                  <c:v>1.66</c:v>
                </c:pt>
                <c:pt idx="4">
                  <c:v>1.374305503113163</c:v>
                </c:pt>
              </c:numCache>
            </c:numRef>
          </c:val>
          <c:extLst>
            <c:ext xmlns:c16="http://schemas.microsoft.com/office/drawing/2014/chart" uri="{C3380CC4-5D6E-409C-BE32-E72D297353CC}">
              <c16:uniqueId val="{00000000-6B09-459E-8997-C0E8099BBB40}"/>
            </c:ext>
          </c:extLst>
        </c:ser>
        <c:ser>
          <c:idx val="1"/>
          <c:order val="1"/>
          <c:tx>
            <c:strRef>
              <c:f>'AVR '!$D$10</c:f>
              <c:strCache>
                <c:ptCount val="1"/>
                <c:pt idx="0">
                  <c:v>Media</c:v>
                </c:pt>
              </c:strCache>
            </c:strRef>
          </c:tx>
          <c:spPr>
            <a:solidFill>
              <a:schemeClr val="accent2"/>
            </a:solidFill>
            <a:ln>
              <a:noFill/>
            </a:ln>
            <a:effectLst/>
          </c:spPr>
          <c:invertIfNegative val="0"/>
          <c:cat>
            <c:numRef>
              <c:f>'AVR '!$B$11:$B$15</c:f>
              <c:numCache>
                <c:formatCode>General</c:formatCode>
                <c:ptCount val="5"/>
                <c:pt idx="0">
                  <c:v>2019</c:v>
                </c:pt>
                <c:pt idx="1">
                  <c:v>2021</c:v>
                </c:pt>
                <c:pt idx="2">
                  <c:v>2022</c:v>
                </c:pt>
                <c:pt idx="3">
                  <c:v>2023</c:v>
                </c:pt>
                <c:pt idx="4">
                  <c:v>2024</c:v>
                </c:pt>
              </c:numCache>
            </c:numRef>
          </c:cat>
          <c:val>
            <c:numRef>
              <c:f>'AVR '!$D$11:$D$15</c:f>
              <c:numCache>
                <c:formatCode>0.00</c:formatCode>
                <c:ptCount val="5"/>
                <c:pt idx="0">
                  <c:v>1.155</c:v>
                </c:pt>
                <c:pt idx="1">
                  <c:v>3.5</c:v>
                </c:pt>
                <c:pt idx="2">
                  <c:v>2.0266967016927904</c:v>
                </c:pt>
                <c:pt idx="3">
                  <c:v>1.47</c:v>
                </c:pt>
                <c:pt idx="4">
                  <c:v>1.3508938826607719</c:v>
                </c:pt>
              </c:numCache>
            </c:numRef>
          </c:val>
          <c:extLst>
            <c:ext xmlns:c16="http://schemas.microsoft.com/office/drawing/2014/chart" uri="{C3380CC4-5D6E-409C-BE32-E72D297353CC}">
              <c16:uniqueId val="{00000001-6B09-459E-8997-C0E8099BBB40}"/>
            </c:ext>
          </c:extLst>
        </c:ser>
        <c:ser>
          <c:idx val="2"/>
          <c:order val="2"/>
          <c:tx>
            <c:strRef>
              <c:f>'AVR '!$E$10</c:f>
              <c:strCache>
                <c:ptCount val="1"/>
                <c:pt idx="0">
                  <c:v>Downtown</c:v>
                </c:pt>
              </c:strCache>
            </c:strRef>
          </c:tx>
          <c:spPr>
            <a:solidFill>
              <a:schemeClr val="accent3"/>
            </a:solidFill>
            <a:ln>
              <a:noFill/>
            </a:ln>
            <a:effectLst/>
          </c:spPr>
          <c:invertIfNegative val="0"/>
          <c:cat>
            <c:numRef>
              <c:f>'AVR '!$B$11:$B$15</c:f>
              <c:numCache>
                <c:formatCode>General</c:formatCode>
                <c:ptCount val="5"/>
                <c:pt idx="0">
                  <c:v>2019</c:v>
                </c:pt>
                <c:pt idx="1">
                  <c:v>2021</c:v>
                </c:pt>
                <c:pt idx="2">
                  <c:v>2022</c:v>
                </c:pt>
                <c:pt idx="3">
                  <c:v>2023</c:v>
                </c:pt>
                <c:pt idx="4">
                  <c:v>2024</c:v>
                </c:pt>
              </c:numCache>
            </c:numRef>
          </c:cat>
          <c:val>
            <c:numRef>
              <c:f>'AVR '!$E$11:$E$15</c:f>
              <c:numCache>
                <c:formatCode>0.00</c:formatCode>
                <c:ptCount val="5"/>
                <c:pt idx="0">
                  <c:v>1.202</c:v>
                </c:pt>
                <c:pt idx="1">
                  <c:v>4.1900000000000004</c:v>
                </c:pt>
                <c:pt idx="2">
                  <c:v>5.6343498927745639</c:v>
                </c:pt>
                <c:pt idx="3">
                  <c:v>3.06</c:v>
                </c:pt>
                <c:pt idx="4">
                  <c:v>1.5699204874783703</c:v>
                </c:pt>
              </c:numCache>
            </c:numRef>
          </c:val>
          <c:extLst>
            <c:ext xmlns:c16="http://schemas.microsoft.com/office/drawing/2014/chart" uri="{C3380CC4-5D6E-409C-BE32-E72D297353CC}">
              <c16:uniqueId val="{00000002-6B09-459E-8997-C0E8099BBB40}"/>
            </c:ext>
          </c:extLst>
        </c:ser>
        <c:dLbls>
          <c:showLegendKey val="0"/>
          <c:showVal val="0"/>
          <c:showCatName val="0"/>
          <c:showSerName val="0"/>
          <c:showPercent val="0"/>
          <c:showBubbleSize val="0"/>
        </c:dLbls>
        <c:gapWidth val="219"/>
        <c:overlap val="-27"/>
        <c:axId val="1449741608"/>
        <c:axId val="1449739448"/>
      </c:barChart>
      <c:lineChart>
        <c:grouping val="standard"/>
        <c:varyColors val="0"/>
        <c:ser>
          <c:idx val="3"/>
          <c:order val="3"/>
          <c:tx>
            <c:strRef>
              <c:f>'AVR '!$F$10</c:f>
              <c:strCache>
                <c:ptCount val="1"/>
                <c:pt idx="0">
                  <c:v>Target</c:v>
                </c:pt>
              </c:strCache>
            </c:strRef>
          </c:tx>
          <c:spPr>
            <a:ln w="34925" cap="rnd">
              <a:solidFill>
                <a:schemeClr val="accent6"/>
              </a:solidFill>
              <a:prstDash val="sysDot"/>
              <a:round/>
            </a:ln>
            <a:effectLst/>
          </c:spPr>
          <c:marker>
            <c:symbol val="none"/>
          </c:marker>
          <c:val>
            <c:numRef>
              <c:f>'AVR '!$F$11:$F$15</c:f>
              <c:numCache>
                <c:formatCode>0.00</c:formatCode>
                <c:ptCount val="5"/>
                <c:pt idx="0">
                  <c:v>1.61</c:v>
                </c:pt>
                <c:pt idx="1">
                  <c:v>1.61</c:v>
                </c:pt>
                <c:pt idx="2">
                  <c:v>1.61</c:v>
                </c:pt>
                <c:pt idx="3">
                  <c:v>1.61</c:v>
                </c:pt>
                <c:pt idx="4">
                  <c:v>1.61</c:v>
                </c:pt>
              </c:numCache>
            </c:numRef>
          </c:val>
          <c:smooth val="0"/>
          <c:extLst>
            <c:ext xmlns:c16="http://schemas.microsoft.com/office/drawing/2014/chart" uri="{C3380CC4-5D6E-409C-BE32-E72D297353CC}">
              <c16:uniqueId val="{00000003-6B09-459E-8997-C0E8099BBB40}"/>
            </c:ext>
          </c:extLst>
        </c:ser>
        <c:dLbls>
          <c:showLegendKey val="0"/>
          <c:showVal val="0"/>
          <c:showCatName val="0"/>
          <c:showSerName val="0"/>
          <c:showPercent val="0"/>
          <c:showBubbleSize val="0"/>
        </c:dLbls>
        <c:marker val="1"/>
        <c:smooth val="0"/>
        <c:axId val="1449741608"/>
        <c:axId val="1449739448"/>
      </c:lineChart>
      <c:catAx>
        <c:axId val="1449741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9739448"/>
        <c:crosses val="autoZero"/>
        <c:auto val="1"/>
        <c:lblAlgn val="ctr"/>
        <c:lblOffset val="100"/>
        <c:noMultiLvlLbl val="0"/>
      </c:catAx>
      <c:valAx>
        <c:axId val="144973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Weighted AVR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9741608"/>
        <c:crosses val="autoZero"/>
        <c:crossBetween val="between"/>
      </c:valAx>
      <c:spPr>
        <a:noFill/>
        <a:ln>
          <a:solidFill>
            <a:schemeClr val="tx1"/>
          </a:solidFill>
          <a:prstDash val="sysDot"/>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Mode Share Over Time (Citywide)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'mode share'!$A$3</c:f>
              <c:strCache>
                <c:ptCount val="1"/>
                <c:pt idx="0">
                  <c:v>2019</c:v>
                </c:pt>
              </c:strCache>
            </c:strRef>
          </c:tx>
          <c:spPr>
            <a:solidFill>
              <a:schemeClr val="accent1"/>
            </a:solidFill>
            <a:ln>
              <a:noFill/>
            </a:ln>
            <a:effectLst/>
          </c:spPr>
          <c:invertIfNegative val="0"/>
          <c:cat>
            <c:strRef>
              <c:f>'mode share'!$B$2:$G$2</c:f>
              <c:strCache>
                <c:ptCount val="6"/>
                <c:pt idx="0">
                  <c:v>SOV</c:v>
                </c:pt>
                <c:pt idx="1">
                  <c:v>Car/Vanpool</c:v>
                </c:pt>
                <c:pt idx="2">
                  <c:v>Transit</c:v>
                </c:pt>
                <c:pt idx="3">
                  <c:v>Bike</c:v>
                </c:pt>
                <c:pt idx="4">
                  <c:v>Walk</c:v>
                </c:pt>
                <c:pt idx="5">
                  <c:v>Telecommute</c:v>
                </c:pt>
              </c:strCache>
            </c:strRef>
          </c:cat>
          <c:val>
            <c:numRef>
              <c:f>'mode share'!$B$3:$G$3</c:f>
              <c:numCache>
                <c:formatCode>0%</c:formatCode>
                <c:ptCount val="6"/>
                <c:pt idx="0">
                  <c:v>0.84940662285459068</c:v>
                </c:pt>
                <c:pt idx="1">
                  <c:v>6.3740190135902514E-2</c:v>
                </c:pt>
                <c:pt idx="2">
                  <c:v>2.8073757417214316E-2</c:v>
                </c:pt>
                <c:pt idx="3">
                  <c:v>5.1043195304026033E-3</c:v>
                </c:pt>
                <c:pt idx="4">
                  <c:v>1.1835640911121036E-2</c:v>
                </c:pt>
                <c:pt idx="5">
                  <c:v>4.1711861162508773E-2</c:v>
                </c:pt>
              </c:numCache>
            </c:numRef>
          </c:val>
          <c:extLst>
            <c:ext xmlns:c16="http://schemas.microsoft.com/office/drawing/2014/chart" uri="{C3380CC4-5D6E-409C-BE32-E72D297353CC}">
              <c16:uniqueId val="{00000000-0531-4DC4-ACA1-BE3300F46185}"/>
            </c:ext>
          </c:extLst>
        </c:ser>
        <c:ser>
          <c:idx val="1"/>
          <c:order val="1"/>
          <c:tx>
            <c:strRef>
              <c:f>'mode share'!$A$4</c:f>
              <c:strCache>
                <c:ptCount val="1"/>
                <c:pt idx="0">
                  <c:v>2020</c:v>
                </c:pt>
              </c:strCache>
            </c:strRef>
          </c:tx>
          <c:spPr>
            <a:solidFill>
              <a:schemeClr val="accent2"/>
            </a:solidFill>
            <a:ln>
              <a:noFill/>
            </a:ln>
            <a:effectLst/>
          </c:spPr>
          <c:invertIfNegative val="0"/>
          <c:cat>
            <c:strRef>
              <c:f>'mode share'!$B$2:$G$2</c:f>
              <c:strCache>
                <c:ptCount val="6"/>
                <c:pt idx="0">
                  <c:v>SOV</c:v>
                </c:pt>
                <c:pt idx="1">
                  <c:v>Car/Vanpool</c:v>
                </c:pt>
                <c:pt idx="2">
                  <c:v>Transit</c:v>
                </c:pt>
                <c:pt idx="3">
                  <c:v>Bike</c:v>
                </c:pt>
                <c:pt idx="4">
                  <c:v>Walk</c:v>
                </c:pt>
                <c:pt idx="5">
                  <c:v>Telecommute</c:v>
                </c:pt>
              </c:strCache>
            </c:strRef>
          </c:cat>
          <c:val>
            <c:numRef>
              <c:f>'mode share'!$B$4:$G$4</c:f>
              <c:numCache>
                <c:formatCode>0%</c:formatCode>
                <c:ptCount val="6"/>
                <c:pt idx="0">
                  <c:v>0.26295561850802646</c:v>
                </c:pt>
                <c:pt idx="1">
                  <c:v>1.6751652502360718E-2</c:v>
                </c:pt>
                <c:pt idx="2">
                  <c:v>8.6307837582625113E-3</c:v>
                </c:pt>
                <c:pt idx="3">
                  <c:v>1.6713881019830028E-3</c:v>
                </c:pt>
                <c:pt idx="4">
                  <c:v>3.937677053824363E-3</c:v>
                </c:pt>
                <c:pt idx="5">
                  <c:v>0.70605288007554301</c:v>
                </c:pt>
              </c:numCache>
            </c:numRef>
          </c:val>
          <c:extLst>
            <c:ext xmlns:c16="http://schemas.microsoft.com/office/drawing/2014/chart" uri="{C3380CC4-5D6E-409C-BE32-E72D297353CC}">
              <c16:uniqueId val="{00000001-0531-4DC4-ACA1-BE3300F46185}"/>
            </c:ext>
          </c:extLst>
        </c:ser>
        <c:ser>
          <c:idx val="2"/>
          <c:order val="2"/>
          <c:tx>
            <c:strRef>
              <c:f>'mode share'!$A$5</c:f>
              <c:strCache>
                <c:ptCount val="1"/>
                <c:pt idx="0">
                  <c:v>2021</c:v>
                </c:pt>
              </c:strCache>
            </c:strRef>
          </c:tx>
          <c:spPr>
            <a:solidFill>
              <a:schemeClr val="accent3"/>
            </a:solidFill>
            <a:ln>
              <a:noFill/>
            </a:ln>
            <a:effectLst/>
          </c:spPr>
          <c:invertIfNegative val="0"/>
          <c:cat>
            <c:strRef>
              <c:f>'mode share'!$B$2:$G$2</c:f>
              <c:strCache>
                <c:ptCount val="6"/>
                <c:pt idx="0">
                  <c:v>SOV</c:v>
                </c:pt>
                <c:pt idx="1">
                  <c:v>Car/Vanpool</c:v>
                </c:pt>
                <c:pt idx="2">
                  <c:v>Transit</c:v>
                </c:pt>
                <c:pt idx="3">
                  <c:v>Bike</c:v>
                </c:pt>
                <c:pt idx="4">
                  <c:v>Walk</c:v>
                </c:pt>
                <c:pt idx="5">
                  <c:v>Telecommute</c:v>
                </c:pt>
              </c:strCache>
            </c:strRef>
          </c:cat>
          <c:val>
            <c:numRef>
              <c:f>'mode share'!$B$5:$G$5</c:f>
              <c:numCache>
                <c:formatCode>0%</c:formatCode>
                <c:ptCount val="6"/>
                <c:pt idx="0">
                  <c:v>0.40265053811260337</c:v>
                </c:pt>
                <c:pt idx="1">
                  <c:v>1.2469981321711288E-2</c:v>
                </c:pt>
                <c:pt idx="2">
                  <c:v>2.9173708085030686E-3</c:v>
                </c:pt>
                <c:pt idx="3">
                  <c:v>1.4586854042515343E-3</c:v>
                </c:pt>
                <c:pt idx="4">
                  <c:v>9.0545228141954998E-3</c:v>
                </c:pt>
                <c:pt idx="5">
                  <c:v>0.57144890153873518</c:v>
                </c:pt>
              </c:numCache>
            </c:numRef>
          </c:val>
          <c:extLst>
            <c:ext xmlns:c16="http://schemas.microsoft.com/office/drawing/2014/chart" uri="{C3380CC4-5D6E-409C-BE32-E72D297353CC}">
              <c16:uniqueId val="{00000002-0531-4DC4-ACA1-BE3300F46185}"/>
            </c:ext>
          </c:extLst>
        </c:ser>
        <c:ser>
          <c:idx val="3"/>
          <c:order val="3"/>
          <c:tx>
            <c:strRef>
              <c:f>'mode share'!$A$6</c:f>
              <c:strCache>
                <c:ptCount val="1"/>
                <c:pt idx="0">
                  <c:v>2022</c:v>
                </c:pt>
              </c:strCache>
            </c:strRef>
          </c:tx>
          <c:spPr>
            <a:solidFill>
              <a:schemeClr val="accent4"/>
            </a:solidFill>
            <a:ln>
              <a:noFill/>
            </a:ln>
            <a:effectLst/>
          </c:spPr>
          <c:invertIfNegative val="0"/>
          <c:cat>
            <c:strRef>
              <c:f>'mode share'!$B$2:$G$2</c:f>
              <c:strCache>
                <c:ptCount val="6"/>
                <c:pt idx="0">
                  <c:v>SOV</c:v>
                </c:pt>
                <c:pt idx="1">
                  <c:v>Car/Vanpool</c:v>
                </c:pt>
                <c:pt idx="2">
                  <c:v>Transit</c:v>
                </c:pt>
                <c:pt idx="3">
                  <c:v>Bike</c:v>
                </c:pt>
                <c:pt idx="4">
                  <c:v>Walk</c:v>
                </c:pt>
                <c:pt idx="5">
                  <c:v>Telecommute</c:v>
                </c:pt>
              </c:strCache>
            </c:strRef>
          </c:cat>
          <c:val>
            <c:numRef>
              <c:f>'mode share'!$B$6:$G$6</c:f>
              <c:numCache>
                <c:formatCode>0%</c:formatCode>
                <c:ptCount val="6"/>
                <c:pt idx="0">
                  <c:v>0.55518611279039642</c:v>
                </c:pt>
                <c:pt idx="1">
                  <c:v>2.1029449866136973E-2</c:v>
                </c:pt>
                <c:pt idx="2">
                  <c:v>5.851109767682874E-3</c:v>
                </c:pt>
                <c:pt idx="3">
                  <c:v>2.2238535279385093E-3</c:v>
                </c:pt>
                <c:pt idx="4">
                  <c:v>5.8295189567320145E-3</c:v>
                </c:pt>
                <c:pt idx="5">
                  <c:v>0.40987995509111325</c:v>
                </c:pt>
              </c:numCache>
            </c:numRef>
          </c:val>
          <c:extLst>
            <c:ext xmlns:c16="http://schemas.microsoft.com/office/drawing/2014/chart" uri="{C3380CC4-5D6E-409C-BE32-E72D297353CC}">
              <c16:uniqueId val="{00000003-0531-4DC4-ACA1-BE3300F46185}"/>
            </c:ext>
          </c:extLst>
        </c:ser>
        <c:ser>
          <c:idx val="4"/>
          <c:order val="4"/>
          <c:tx>
            <c:strRef>
              <c:f>'mode share'!$A$7</c:f>
              <c:strCache>
                <c:ptCount val="1"/>
                <c:pt idx="0">
                  <c:v>2023</c:v>
                </c:pt>
              </c:strCache>
            </c:strRef>
          </c:tx>
          <c:spPr>
            <a:solidFill>
              <a:schemeClr val="accent5"/>
            </a:solidFill>
            <a:ln>
              <a:noFill/>
            </a:ln>
            <a:effectLst/>
          </c:spPr>
          <c:invertIfNegative val="0"/>
          <c:cat>
            <c:strRef>
              <c:f>'mode share'!$B$2:$G$2</c:f>
              <c:strCache>
                <c:ptCount val="6"/>
                <c:pt idx="0">
                  <c:v>SOV</c:v>
                </c:pt>
                <c:pt idx="1">
                  <c:v>Car/Vanpool</c:v>
                </c:pt>
                <c:pt idx="2">
                  <c:v>Transit</c:v>
                </c:pt>
                <c:pt idx="3">
                  <c:v>Bike</c:v>
                </c:pt>
                <c:pt idx="4">
                  <c:v>Walk</c:v>
                </c:pt>
                <c:pt idx="5">
                  <c:v>Telecommute</c:v>
                </c:pt>
              </c:strCache>
            </c:strRef>
          </c:cat>
          <c:val>
            <c:numRef>
              <c:f>'mode share'!$B$7:$G$7</c:f>
              <c:numCache>
                <c:formatCode>0%</c:formatCode>
                <c:ptCount val="6"/>
                <c:pt idx="0">
                  <c:v>0.67451273904808451</c:v>
                </c:pt>
                <c:pt idx="1">
                  <c:v>2.628765198264801E-2</c:v>
                </c:pt>
                <c:pt idx="2">
                  <c:v>7.5762204435754869E-3</c:v>
                </c:pt>
                <c:pt idx="3">
                  <c:v>3.3298710820553554E-3</c:v>
                </c:pt>
                <c:pt idx="4">
                  <c:v>7.4845726156290097E-3</c:v>
                </c:pt>
                <c:pt idx="5">
                  <c:v>0.28080894482800756</c:v>
                </c:pt>
              </c:numCache>
            </c:numRef>
          </c:val>
          <c:extLst>
            <c:ext xmlns:c16="http://schemas.microsoft.com/office/drawing/2014/chart" uri="{C3380CC4-5D6E-409C-BE32-E72D297353CC}">
              <c16:uniqueId val="{00000004-0531-4DC4-ACA1-BE3300F46185}"/>
            </c:ext>
          </c:extLst>
        </c:ser>
        <c:ser>
          <c:idx val="5"/>
          <c:order val="5"/>
          <c:tx>
            <c:strRef>
              <c:f>'mode share'!$A$8</c:f>
              <c:strCache>
                <c:ptCount val="1"/>
                <c:pt idx="0">
                  <c:v>2024</c:v>
                </c:pt>
              </c:strCache>
            </c:strRef>
          </c:tx>
          <c:spPr>
            <a:solidFill>
              <a:schemeClr val="accent6"/>
            </a:solidFill>
            <a:ln>
              <a:noFill/>
            </a:ln>
            <a:effectLst/>
          </c:spPr>
          <c:invertIfNegative val="0"/>
          <c:cat>
            <c:strRef>
              <c:f>'mode share'!$B$2:$G$2</c:f>
              <c:strCache>
                <c:ptCount val="6"/>
                <c:pt idx="0">
                  <c:v>SOV</c:v>
                </c:pt>
                <c:pt idx="1">
                  <c:v>Car/Vanpool</c:v>
                </c:pt>
                <c:pt idx="2">
                  <c:v>Transit</c:v>
                </c:pt>
                <c:pt idx="3">
                  <c:v>Bike</c:v>
                </c:pt>
                <c:pt idx="4">
                  <c:v>Walk</c:v>
                </c:pt>
                <c:pt idx="5">
                  <c:v>Telecommute</c:v>
                </c:pt>
              </c:strCache>
            </c:strRef>
          </c:cat>
          <c:val>
            <c:numRef>
              <c:f>'mode share'!$B$8:$G$8</c:f>
              <c:numCache>
                <c:formatCode>0.0%</c:formatCode>
                <c:ptCount val="6"/>
                <c:pt idx="0">
                  <c:v>0.75277310482599091</c:v>
                </c:pt>
                <c:pt idx="1">
                  <c:v>2.3433392913468614E-2</c:v>
                </c:pt>
                <c:pt idx="2">
                  <c:v>9.2130165072021875E-3</c:v>
                </c:pt>
                <c:pt idx="3">
                  <c:v>2.5233939648827675E-3</c:v>
                </c:pt>
                <c:pt idx="4">
                  <c:v>7.0970455262327828E-3</c:v>
                </c:pt>
                <c:pt idx="5">
                  <c:v>0.20459205130901062</c:v>
                </c:pt>
              </c:numCache>
            </c:numRef>
          </c:val>
          <c:extLst>
            <c:ext xmlns:c16="http://schemas.microsoft.com/office/drawing/2014/chart" uri="{C3380CC4-5D6E-409C-BE32-E72D297353CC}">
              <c16:uniqueId val="{00000005-0531-4DC4-ACA1-BE3300F46185}"/>
            </c:ext>
          </c:extLst>
        </c:ser>
        <c:dLbls>
          <c:showLegendKey val="0"/>
          <c:showVal val="0"/>
          <c:showCatName val="0"/>
          <c:showSerName val="0"/>
          <c:showPercent val="0"/>
          <c:showBubbleSize val="0"/>
        </c:dLbls>
        <c:gapWidth val="219"/>
        <c:overlap val="-27"/>
        <c:axId val="1453948512"/>
        <c:axId val="1453947072"/>
      </c:barChart>
      <c:catAx>
        <c:axId val="14539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53947072"/>
        <c:crosses val="autoZero"/>
        <c:auto val="1"/>
        <c:lblAlgn val="ctr"/>
        <c:lblOffset val="100"/>
        <c:noMultiLvlLbl val="0"/>
      </c:catAx>
      <c:valAx>
        <c:axId val="1453947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94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6C00_E275880F.xml><?xml version="1.0" encoding="utf-8"?>
<p188:cmLst xmlns:a="http://schemas.openxmlformats.org/drawingml/2006/main" xmlns:r="http://schemas.openxmlformats.org/officeDocument/2006/relationships" xmlns:p188="http://schemas.microsoft.com/office/powerpoint/2018/8/main">
  <p188:cm id="{71B2ACD2-3687-4F17-A3E3-1A745A914C71}" authorId="{287DF2BE-3905-B464-18AE-F0CDA6975C36}" status="resolved" created="2024-01-30T21:13:47.663">
    <pc:sldMkLst xmlns:pc="http://schemas.microsoft.com/office/powerpoint/2013/main/command">
      <pc:docMk/>
      <pc:sldMk cId="3799353359" sldId="1886"/>
    </pc:sldMkLst>
    <p188:replyLst>
      <p188:reply id="{82749F4C-902E-4D97-872F-B87AC0B74AAC}" authorId="{75624AA4-7DB1-2A57-21CB-A398CCBF5ABB}" created="2024-01-31T18:00:38.328">
        <p188:txBody>
          <a:bodyPr/>
          <a:lstStyle/>
          <a:p>
            <a:r>
              <a:rPr lang="en-US"/>
              <a:t>Done</a:t>
            </a:r>
          </a:p>
        </p188:txBody>
      </p188:reply>
    </p188:replyLst>
    <p188:txBody>
      <a:bodyPr/>
      <a:lstStyle/>
      <a:p>
        <a:r>
          <a:rPr lang="en-GB"/>
          <a:t>Can we make the telecommute icon match the others?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957D5-53AC-4F92-AD8A-5055351A51B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94C7C2C-ECD1-4F02-B652-68A94928056D}">
      <dgm:prSet phldrT="[Text]"/>
      <dgm:spPr/>
      <dgm:t>
        <a:bodyPr/>
        <a:lstStyle/>
        <a:p>
          <a:r>
            <a:rPr lang="en-US" b="1"/>
            <a:t> Employer Pass Programs</a:t>
          </a:r>
        </a:p>
      </dgm:t>
    </dgm:pt>
    <dgm:pt modelId="{A0E6FE51-C890-4B80-882F-0607FA7B0784}" type="parTrans" cxnId="{8E0C598A-527B-49F3-A522-CCFFA8A2148E}">
      <dgm:prSet/>
      <dgm:spPr/>
      <dgm:t>
        <a:bodyPr/>
        <a:lstStyle/>
        <a:p>
          <a:endParaRPr lang="en-US"/>
        </a:p>
      </dgm:t>
    </dgm:pt>
    <dgm:pt modelId="{3DF7C387-B1DD-4F74-82E8-F2EB80FAC947}" type="sibTrans" cxnId="{8E0C598A-527B-49F3-A522-CCFFA8A2148E}">
      <dgm:prSet/>
      <dgm:spPr/>
      <dgm:t>
        <a:bodyPr/>
        <a:lstStyle/>
        <a:p>
          <a:endParaRPr lang="en-US"/>
        </a:p>
      </dgm:t>
    </dgm:pt>
    <dgm:pt modelId="{725C5225-E653-4E50-AC40-894104FA7911}">
      <dgm:prSet phldrT="[Text]"/>
      <dgm:spPr/>
      <dgm:t>
        <a:bodyPr/>
        <a:lstStyle/>
        <a:p>
          <a:r>
            <a:rPr lang="en-US" b="1"/>
            <a:t>Annual Transit Access Pass </a:t>
          </a:r>
        </a:p>
        <a:p>
          <a:r>
            <a:rPr lang="en-US" b="1"/>
            <a:t>(A-TAP</a:t>
          </a:r>
          <a:r>
            <a:rPr lang="en-US"/>
            <a:t>)</a:t>
          </a:r>
        </a:p>
      </dgm:t>
    </dgm:pt>
    <dgm:pt modelId="{A2E46A12-7E44-488E-BCB5-9520A9939634}" type="parTrans" cxnId="{B06F45FC-CE9F-4316-9E99-C3F31E5F3B9D}">
      <dgm:prSet/>
      <dgm:spPr/>
      <dgm:t>
        <a:bodyPr/>
        <a:lstStyle/>
        <a:p>
          <a:endParaRPr lang="en-US"/>
        </a:p>
      </dgm:t>
    </dgm:pt>
    <dgm:pt modelId="{82F91B6F-B9D1-45D5-BB58-9D0E6B3647B8}" type="sibTrans" cxnId="{B06F45FC-CE9F-4316-9E99-C3F31E5F3B9D}">
      <dgm:prSet/>
      <dgm:spPr/>
      <dgm:t>
        <a:bodyPr/>
        <a:lstStyle/>
        <a:p>
          <a:endParaRPr lang="en-US"/>
        </a:p>
      </dgm:t>
    </dgm:pt>
    <dgm:pt modelId="{30CB2800-A521-4486-BE07-0275C9E6CAB3}">
      <dgm:prSet phldrT="[Text]"/>
      <dgm:spPr/>
      <dgm:t>
        <a:bodyPr/>
        <a:lstStyle/>
        <a:p>
          <a:r>
            <a:rPr lang="en-US" b="1"/>
            <a:t>Small Employer Pass </a:t>
          </a:r>
        </a:p>
        <a:p>
          <a:r>
            <a:rPr lang="en-US" b="1"/>
            <a:t>(SEP)</a:t>
          </a:r>
        </a:p>
      </dgm:t>
    </dgm:pt>
    <dgm:pt modelId="{652D98CB-A734-47D3-B8CF-26D5B57E39EE}" type="parTrans" cxnId="{BF5DA120-F0F5-4870-ACDC-C6EEDF8ED538}">
      <dgm:prSet/>
      <dgm:spPr/>
      <dgm:t>
        <a:bodyPr/>
        <a:lstStyle/>
        <a:p>
          <a:endParaRPr lang="en-US"/>
        </a:p>
      </dgm:t>
    </dgm:pt>
    <dgm:pt modelId="{02F57E33-3836-4456-ABC4-E4C36C598E0E}" type="sibTrans" cxnId="{BF5DA120-F0F5-4870-ACDC-C6EEDF8ED538}">
      <dgm:prSet/>
      <dgm:spPr/>
      <dgm:t>
        <a:bodyPr/>
        <a:lstStyle/>
        <a:p>
          <a:endParaRPr lang="en-US"/>
        </a:p>
      </dgm:t>
    </dgm:pt>
    <dgm:pt modelId="{FAC83096-F4DE-41D5-B11D-2A491834698E}">
      <dgm:prSet phldrT="[Text]"/>
      <dgm:spPr/>
      <dgm:t>
        <a:bodyPr/>
        <a:lstStyle/>
        <a:p>
          <a:r>
            <a:rPr lang="en-US" b="1"/>
            <a:t>Employer Pass Program </a:t>
          </a:r>
        </a:p>
        <a:p>
          <a:r>
            <a:rPr lang="en-US" b="1"/>
            <a:t>(E-Pass)</a:t>
          </a:r>
        </a:p>
      </dgm:t>
    </dgm:pt>
    <dgm:pt modelId="{6A415783-9F79-4EFE-840C-F5F0ED18473C}" type="parTrans" cxnId="{F0EA42DC-FEEE-4F8D-AB76-A6DEC21F7E2E}">
      <dgm:prSet/>
      <dgm:spPr/>
      <dgm:t>
        <a:bodyPr/>
        <a:lstStyle/>
        <a:p>
          <a:endParaRPr lang="en-US"/>
        </a:p>
      </dgm:t>
    </dgm:pt>
    <dgm:pt modelId="{D698055B-FE4D-458D-9EE6-24B66C0D91C1}" type="sibTrans" cxnId="{F0EA42DC-FEEE-4F8D-AB76-A6DEC21F7E2E}">
      <dgm:prSet/>
      <dgm:spPr/>
      <dgm:t>
        <a:bodyPr/>
        <a:lstStyle/>
        <a:p>
          <a:endParaRPr lang="en-US"/>
        </a:p>
      </dgm:t>
    </dgm:pt>
    <dgm:pt modelId="{364F1AC0-42C2-4FEE-9F10-2B772D14D99A}">
      <dgm:prSet phldrT="[Text]"/>
      <dgm:spPr/>
      <dgm:t>
        <a:bodyPr/>
        <a:lstStyle/>
        <a:p>
          <a:r>
            <a:rPr lang="en-US" b="1"/>
            <a:t>Pay Per Boarding</a:t>
          </a:r>
        </a:p>
        <a:p>
          <a:r>
            <a:rPr lang="en-US" b="1"/>
            <a:t>Program</a:t>
          </a:r>
        </a:p>
      </dgm:t>
    </dgm:pt>
    <dgm:pt modelId="{E1D7189C-87FB-409B-A50F-E46BA929C189}" type="sibTrans" cxnId="{FEE27678-C1AD-428E-B2C6-0714DD4E7049}">
      <dgm:prSet/>
      <dgm:spPr/>
      <dgm:t>
        <a:bodyPr/>
        <a:lstStyle/>
        <a:p>
          <a:endParaRPr lang="en-US"/>
        </a:p>
      </dgm:t>
    </dgm:pt>
    <dgm:pt modelId="{EAD3511B-0248-4693-B5A9-214484957F08}" type="parTrans" cxnId="{FEE27678-C1AD-428E-B2C6-0714DD4E7049}">
      <dgm:prSet/>
      <dgm:spPr/>
      <dgm:t>
        <a:bodyPr/>
        <a:lstStyle/>
        <a:p>
          <a:endParaRPr lang="en-US"/>
        </a:p>
      </dgm:t>
    </dgm:pt>
    <dgm:pt modelId="{224C22A3-C026-4058-9CC8-0E2946B45F0D}">
      <dgm:prSet phldrT="[Text]"/>
      <dgm:spPr/>
      <dgm:t>
        <a:bodyPr/>
        <a:lstStyle/>
        <a:p>
          <a:r>
            <a:rPr lang="en-US" b="1"/>
            <a:t>Annual Programs</a:t>
          </a:r>
        </a:p>
      </dgm:t>
    </dgm:pt>
    <dgm:pt modelId="{A54F406C-39EE-4EB9-8728-4682A70DC8C0}" type="sibTrans" cxnId="{5307E0DF-3BC8-4AD0-A0A6-B3AEB455C829}">
      <dgm:prSet/>
      <dgm:spPr/>
      <dgm:t>
        <a:bodyPr/>
        <a:lstStyle/>
        <a:p>
          <a:endParaRPr lang="en-US"/>
        </a:p>
      </dgm:t>
    </dgm:pt>
    <dgm:pt modelId="{952BD0B2-EFF4-4DB5-9558-810A5B7B8390}" type="parTrans" cxnId="{5307E0DF-3BC8-4AD0-A0A6-B3AEB455C829}">
      <dgm:prSet/>
      <dgm:spPr/>
      <dgm:t>
        <a:bodyPr/>
        <a:lstStyle/>
        <a:p>
          <a:endParaRPr lang="en-US"/>
        </a:p>
      </dgm:t>
    </dgm:pt>
    <dgm:pt modelId="{5DAE2D93-D249-4CBD-82AC-85BC45B2C3DC}" type="pres">
      <dgm:prSet presAssocID="{67E957D5-53AC-4F92-AD8A-5055351A51B7}" presName="hierChild1" presStyleCnt="0">
        <dgm:presLayoutVars>
          <dgm:chPref val="1"/>
          <dgm:dir/>
          <dgm:animOne val="branch"/>
          <dgm:animLvl val="lvl"/>
          <dgm:resizeHandles/>
        </dgm:presLayoutVars>
      </dgm:prSet>
      <dgm:spPr/>
    </dgm:pt>
    <dgm:pt modelId="{02E887CE-A1BB-4059-9AD8-FC64B089CBA9}" type="pres">
      <dgm:prSet presAssocID="{D94C7C2C-ECD1-4F02-B652-68A94928056D}" presName="hierRoot1" presStyleCnt="0"/>
      <dgm:spPr/>
    </dgm:pt>
    <dgm:pt modelId="{8D3EDC80-EA14-4405-9300-28F3436157F1}" type="pres">
      <dgm:prSet presAssocID="{D94C7C2C-ECD1-4F02-B652-68A94928056D}" presName="composite" presStyleCnt="0"/>
      <dgm:spPr/>
    </dgm:pt>
    <dgm:pt modelId="{56B1B178-861C-4447-ACFF-95566DBC37C9}" type="pres">
      <dgm:prSet presAssocID="{D94C7C2C-ECD1-4F02-B652-68A94928056D}" presName="background" presStyleLbl="node0" presStyleIdx="0" presStyleCnt="1"/>
      <dgm:spPr/>
    </dgm:pt>
    <dgm:pt modelId="{6F717B4A-D22C-410E-B8C5-7CF3EB211A6B}" type="pres">
      <dgm:prSet presAssocID="{D94C7C2C-ECD1-4F02-B652-68A94928056D}" presName="text" presStyleLbl="fgAcc0" presStyleIdx="0" presStyleCnt="1" custLinFactNeighborX="-1807" custLinFactNeighborY="-10123">
        <dgm:presLayoutVars>
          <dgm:chPref val="3"/>
        </dgm:presLayoutVars>
      </dgm:prSet>
      <dgm:spPr/>
    </dgm:pt>
    <dgm:pt modelId="{64AE1AE8-FFC2-4D47-A377-D189C36490CC}" type="pres">
      <dgm:prSet presAssocID="{D94C7C2C-ECD1-4F02-B652-68A94928056D}" presName="hierChild2" presStyleCnt="0"/>
      <dgm:spPr/>
    </dgm:pt>
    <dgm:pt modelId="{B09DACF7-2CCE-40F2-9B18-EFB550619B1A}" type="pres">
      <dgm:prSet presAssocID="{952BD0B2-EFF4-4DB5-9558-810A5B7B8390}" presName="Name10" presStyleLbl="parChTrans1D2" presStyleIdx="0" presStyleCnt="2"/>
      <dgm:spPr/>
    </dgm:pt>
    <dgm:pt modelId="{EBBEBAA8-05B5-4A90-94C3-A213030A2FF6}" type="pres">
      <dgm:prSet presAssocID="{224C22A3-C026-4058-9CC8-0E2946B45F0D}" presName="hierRoot2" presStyleCnt="0"/>
      <dgm:spPr/>
    </dgm:pt>
    <dgm:pt modelId="{836292B8-6E19-4417-A6BC-9753FF9F67AD}" type="pres">
      <dgm:prSet presAssocID="{224C22A3-C026-4058-9CC8-0E2946B45F0D}" presName="composite2" presStyleCnt="0"/>
      <dgm:spPr/>
    </dgm:pt>
    <dgm:pt modelId="{AE6C6B01-0E34-4DD2-94A6-7E9E13597E27}" type="pres">
      <dgm:prSet presAssocID="{224C22A3-C026-4058-9CC8-0E2946B45F0D}" presName="background2" presStyleLbl="node2" presStyleIdx="0" presStyleCnt="2"/>
      <dgm:spPr/>
    </dgm:pt>
    <dgm:pt modelId="{B38A75CD-CA4A-4E6C-989B-4F1B1CF82344}" type="pres">
      <dgm:prSet presAssocID="{224C22A3-C026-4058-9CC8-0E2946B45F0D}" presName="text2" presStyleLbl="fgAcc2" presStyleIdx="0" presStyleCnt="2" custScaleX="114171" custScaleY="102978" custLinFactNeighborX="-8614" custLinFactNeighborY="-27136">
        <dgm:presLayoutVars>
          <dgm:chPref val="3"/>
        </dgm:presLayoutVars>
      </dgm:prSet>
      <dgm:spPr/>
    </dgm:pt>
    <dgm:pt modelId="{733BC9C5-38BA-4E57-B7CE-678548DB45D8}" type="pres">
      <dgm:prSet presAssocID="{224C22A3-C026-4058-9CC8-0E2946B45F0D}" presName="hierChild3" presStyleCnt="0"/>
      <dgm:spPr/>
    </dgm:pt>
    <dgm:pt modelId="{4CC210DB-3C34-4952-B1C2-42F76201D7FA}" type="pres">
      <dgm:prSet presAssocID="{A2E46A12-7E44-488E-BCB5-9520A9939634}" presName="Name17" presStyleLbl="parChTrans1D3" presStyleIdx="0" presStyleCnt="3"/>
      <dgm:spPr/>
    </dgm:pt>
    <dgm:pt modelId="{B6A54DB0-0DE0-4A2E-9B54-394E5AF8EF8B}" type="pres">
      <dgm:prSet presAssocID="{725C5225-E653-4E50-AC40-894104FA7911}" presName="hierRoot3" presStyleCnt="0"/>
      <dgm:spPr/>
    </dgm:pt>
    <dgm:pt modelId="{20863110-D67F-4673-AFC3-4E134BA1F7C5}" type="pres">
      <dgm:prSet presAssocID="{725C5225-E653-4E50-AC40-894104FA7911}" presName="composite3" presStyleCnt="0"/>
      <dgm:spPr/>
    </dgm:pt>
    <dgm:pt modelId="{F175B3E1-BDD4-46DF-9CFE-831AD6C8ADD3}" type="pres">
      <dgm:prSet presAssocID="{725C5225-E653-4E50-AC40-894104FA7911}" presName="background3" presStyleLbl="node3" presStyleIdx="0" presStyleCnt="3"/>
      <dgm:spPr/>
    </dgm:pt>
    <dgm:pt modelId="{56EEFD32-87D2-44A9-9EE2-5E9D08B7567E}" type="pres">
      <dgm:prSet presAssocID="{725C5225-E653-4E50-AC40-894104FA7911}" presName="text3" presStyleLbl="fgAcc3" presStyleIdx="0" presStyleCnt="3" custLinFactNeighborX="-74213" custLinFactNeighborY="-30221">
        <dgm:presLayoutVars>
          <dgm:chPref val="3"/>
        </dgm:presLayoutVars>
      </dgm:prSet>
      <dgm:spPr/>
    </dgm:pt>
    <dgm:pt modelId="{07E17BE1-6896-409D-8329-3568919AFEBF}" type="pres">
      <dgm:prSet presAssocID="{725C5225-E653-4E50-AC40-894104FA7911}" presName="hierChild4" presStyleCnt="0"/>
      <dgm:spPr/>
    </dgm:pt>
    <dgm:pt modelId="{41F2CB99-67FA-41A3-9536-3A47F068618A}" type="pres">
      <dgm:prSet presAssocID="{652D98CB-A734-47D3-B8CF-26D5B57E39EE}" presName="Name17" presStyleLbl="parChTrans1D3" presStyleIdx="1" presStyleCnt="3"/>
      <dgm:spPr/>
    </dgm:pt>
    <dgm:pt modelId="{6B5FA3F9-D124-41DA-AAB2-77D0BABDF425}" type="pres">
      <dgm:prSet presAssocID="{30CB2800-A521-4486-BE07-0275C9E6CAB3}" presName="hierRoot3" presStyleCnt="0"/>
      <dgm:spPr/>
    </dgm:pt>
    <dgm:pt modelId="{F2AF7C97-0FE0-4619-834B-5B4920C0F78E}" type="pres">
      <dgm:prSet presAssocID="{30CB2800-A521-4486-BE07-0275C9E6CAB3}" presName="composite3" presStyleCnt="0"/>
      <dgm:spPr/>
    </dgm:pt>
    <dgm:pt modelId="{242515BD-49FA-47FD-81FE-8A81885E3866}" type="pres">
      <dgm:prSet presAssocID="{30CB2800-A521-4486-BE07-0275C9E6CAB3}" presName="background3" presStyleLbl="node3" presStyleIdx="1" presStyleCnt="3"/>
      <dgm:spPr/>
    </dgm:pt>
    <dgm:pt modelId="{52508B8C-0122-4ABC-9DFD-15754C625A2B}" type="pres">
      <dgm:prSet presAssocID="{30CB2800-A521-4486-BE07-0275C9E6CAB3}" presName="text3" presStyleLbl="fgAcc3" presStyleIdx="1" presStyleCnt="3" custLinFactNeighborX="2632" custLinFactNeighborY="-31287">
        <dgm:presLayoutVars>
          <dgm:chPref val="3"/>
        </dgm:presLayoutVars>
      </dgm:prSet>
      <dgm:spPr/>
    </dgm:pt>
    <dgm:pt modelId="{E0FB4408-46B6-4EAD-B47D-E0EA09872DDE}" type="pres">
      <dgm:prSet presAssocID="{30CB2800-A521-4486-BE07-0275C9E6CAB3}" presName="hierChild4" presStyleCnt="0"/>
      <dgm:spPr/>
    </dgm:pt>
    <dgm:pt modelId="{330B36C1-4A7A-4740-8D9A-EC89A67CF07A}" type="pres">
      <dgm:prSet presAssocID="{EAD3511B-0248-4693-B5A9-214484957F08}" presName="Name10" presStyleLbl="parChTrans1D2" presStyleIdx="1" presStyleCnt="2"/>
      <dgm:spPr/>
    </dgm:pt>
    <dgm:pt modelId="{03F1D10C-8B6F-46D8-84FF-9454E9E18278}" type="pres">
      <dgm:prSet presAssocID="{364F1AC0-42C2-4FEE-9F10-2B772D14D99A}" presName="hierRoot2" presStyleCnt="0"/>
      <dgm:spPr/>
    </dgm:pt>
    <dgm:pt modelId="{0388CF23-1887-4853-A054-40335E951293}" type="pres">
      <dgm:prSet presAssocID="{364F1AC0-42C2-4FEE-9F10-2B772D14D99A}" presName="composite2" presStyleCnt="0"/>
      <dgm:spPr/>
    </dgm:pt>
    <dgm:pt modelId="{0F59B424-F26E-46E1-AD81-A33662DD425A}" type="pres">
      <dgm:prSet presAssocID="{364F1AC0-42C2-4FEE-9F10-2B772D14D99A}" presName="background2" presStyleLbl="node2" presStyleIdx="1" presStyleCnt="2"/>
      <dgm:spPr/>
    </dgm:pt>
    <dgm:pt modelId="{F93F0523-23D6-4A01-96D1-AA6F9CCEFE51}" type="pres">
      <dgm:prSet presAssocID="{364F1AC0-42C2-4FEE-9F10-2B772D14D99A}" presName="text2" presStyleLbl="fgAcc2" presStyleIdx="1" presStyleCnt="2" custLinFactNeighborX="21234" custLinFactNeighborY="-31349">
        <dgm:presLayoutVars>
          <dgm:chPref val="3"/>
        </dgm:presLayoutVars>
      </dgm:prSet>
      <dgm:spPr/>
    </dgm:pt>
    <dgm:pt modelId="{7C73BE40-9A76-4885-9A1F-12AA7AB46EC7}" type="pres">
      <dgm:prSet presAssocID="{364F1AC0-42C2-4FEE-9F10-2B772D14D99A}" presName="hierChild3" presStyleCnt="0"/>
      <dgm:spPr/>
    </dgm:pt>
    <dgm:pt modelId="{7F1D5E5F-0F79-4C14-A37C-23DEE53A07F6}" type="pres">
      <dgm:prSet presAssocID="{6A415783-9F79-4EFE-840C-F5F0ED18473C}" presName="Name17" presStyleLbl="parChTrans1D3" presStyleIdx="2" presStyleCnt="3"/>
      <dgm:spPr/>
    </dgm:pt>
    <dgm:pt modelId="{739BB0B4-8638-46DF-B83F-A49D38F160EE}" type="pres">
      <dgm:prSet presAssocID="{FAC83096-F4DE-41D5-B11D-2A491834698E}" presName="hierRoot3" presStyleCnt="0"/>
      <dgm:spPr/>
    </dgm:pt>
    <dgm:pt modelId="{4B6D3D0E-CD22-4FF2-98AE-4C46D8996CAF}" type="pres">
      <dgm:prSet presAssocID="{FAC83096-F4DE-41D5-B11D-2A491834698E}" presName="composite3" presStyleCnt="0"/>
      <dgm:spPr/>
    </dgm:pt>
    <dgm:pt modelId="{FCD3B2EE-716C-4013-9610-0C31D44DDD59}" type="pres">
      <dgm:prSet presAssocID="{FAC83096-F4DE-41D5-B11D-2A491834698E}" presName="background3" presStyleLbl="node3" presStyleIdx="2" presStyleCnt="3"/>
      <dgm:spPr/>
    </dgm:pt>
    <dgm:pt modelId="{C14A759C-2F79-44BA-ACD2-A6F47E24BEC7}" type="pres">
      <dgm:prSet presAssocID="{FAC83096-F4DE-41D5-B11D-2A491834698E}" presName="text3" presStyleLbl="fgAcc3" presStyleIdx="2" presStyleCnt="3" custScaleX="116820" custScaleY="94757" custLinFactNeighborX="69811" custLinFactNeighborY="-20332">
        <dgm:presLayoutVars>
          <dgm:chPref val="3"/>
        </dgm:presLayoutVars>
      </dgm:prSet>
      <dgm:spPr/>
    </dgm:pt>
    <dgm:pt modelId="{62FCD8EE-5AE2-4B93-A613-6400A45F150E}" type="pres">
      <dgm:prSet presAssocID="{FAC83096-F4DE-41D5-B11D-2A491834698E}" presName="hierChild4" presStyleCnt="0"/>
      <dgm:spPr/>
    </dgm:pt>
  </dgm:ptLst>
  <dgm:cxnLst>
    <dgm:cxn modelId="{9ACD7A00-FB5F-471B-8EDC-C74271E46960}" type="presOf" srcId="{D94C7C2C-ECD1-4F02-B652-68A94928056D}" destId="{6F717B4A-D22C-410E-B8C5-7CF3EB211A6B}" srcOrd="0" destOrd="0" presId="urn:microsoft.com/office/officeart/2005/8/layout/hierarchy1"/>
    <dgm:cxn modelId="{BF5DA120-F0F5-4870-ACDC-C6EEDF8ED538}" srcId="{224C22A3-C026-4058-9CC8-0E2946B45F0D}" destId="{30CB2800-A521-4486-BE07-0275C9E6CAB3}" srcOrd="1" destOrd="0" parTransId="{652D98CB-A734-47D3-B8CF-26D5B57E39EE}" sibTransId="{02F57E33-3836-4456-ABC4-E4C36C598E0E}"/>
    <dgm:cxn modelId="{C69BBE25-F81E-4903-A6AA-A6E77DC8D8A5}" type="presOf" srcId="{224C22A3-C026-4058-9CC8-0E2946B45F0D}" destId="{B38A75CD-CA4A-4E6C-989B-4F1B1CF82344}" srcOrd="0" destOrd="0" presId="urn:microsoft.com/office/officeart/2005/8/layout/hierarchy1"/>
    <dgm:cxn modelId="{AFFFF828-6DC5-44CA-9451-57C1920D8E3F}" type="presOf" srcId="{A2E46A12-7E44-488E-BCB5-9520A9939634}" destId="{4CC210DB-3C34-4952-B1C2-42F76201D7FA}" srcOrd="0" destOrd="0" presId="urn:microsoft.com/office/officeart/2005/8/layout/hierarchy1"/>
    <dgm:cxn modelId="{4C43082E-7AD4-41FE-8890-2E7B864A5F52}" type="presOf" srcId="{6A415783-9F79-4EFE-840C-F5F0ED18473C}" destId="{7F1D5E5F-0F79-4C14-A37C-23DEE53A07F6}" srcOrd="0" destOrd="0" presId="urn:microsoft.com/office/officeart/2005/8/layout/hierarchy1"/>
    <dgm:cxn modelId="{53834C44-77F5-4AE9-8A1D-CBA003E07902}" type="presOf" srcId="{652D98CB-A734-47D3-B8CF-26D5B57E39EE}" destId="{41F2CB99-67FA-41A3-9536-3A47F068618A}" srcOrd="0" destOrd="0" presId="urn:microsoft.com/office/officeart/2005/8/layout/hierarchy1"/>
    <dgm:cxn modelId="{35FBAA65-7932-413E-A777-3DE4BC948141}" type="presOf" srcId="{EAD3511B-0248-4693-B5A9-214484957F08}" destId="{330B36C1-4A7A-4740-8D9A-EC89A67CF07A}" srcOrd="0" destOrd="0" presId="urn:microsoft.com/office/officeart/2005/8/layout/hierarchy1"/>
    <dgm:cxn modelId="{5A425466-8144-49FD-B7DB-46A82254C309}" type="presOf" srcId="{30CB2800-A521-4486-BE07-0275C9E6CAB3}" destId="{52508B8C-0122-4ABC-9DFD-15754C625A2B}" srcOrd="0" destOrd="0" presId="urn:microsoft.com/office/officeart/2005/8/layout/hierarchy1"/>
    <dgm:cxn modelId="{1DAE454C-BA23-48F9-AE9F-C83D3AFB58ED}" type="presOf" srcId="{952BD0B2-EFF4-4DB5-9558-810A5B7B8390}" destId="{B09DACF7-2CCE-40F2-9B18-EFB550619B1A}" srcOrd="0" destOrd="0" presId="urn:microsoft.com/office/officeart/2005/8/layout/hierarchy1"/>
    <dgm:cxn modelId="{D5AE8353-D9E8-4357-9865-0F0C5882A209}" type="presOf" srcId="{364F1AC0-42C2-4FEE-9F10-2B772D14D99A}" destId="{F93F0523-23D6-4A01-96D1-AA6F9CCEFE51}" srcOrd="0" destOrd="0" presId="urn:microsoft.com/office/officeart/2005/8/layout/hierarchy1"/>
    <dgm:cxn modelId="{FEE27678-C1AD-428E-B2C6-0714DD4E7049}" srcId="{D94C7C2C-ECD1-4F02-B652-68A94928056D}" destId="{364F1AC0-42C2-4FEE-9F10-2B772D14D99A}" srcOrd="1" destOrd="0" parTransId="{EAD3511B-0248-4693-B5A9-214484957F08}" sibTransId="{E1D7189C-87FB-409B-A50F-E46BA929C189}"/>
    <dgm:cxn modelId="{8E0C598A-527B-49F3-A522-CCFFA8A2148E}" srcId="{67E957D5-53AC-4F92-AD8A-5055351A51B7}" destId="{D94C7C2C-ECD1-4F02-B652-68A94928056D}" srcOrd="0" destOrd="0" parTransId="{A0E6FE51-C890-4B80-882F-0607FA7B0784}" sibTransId="{3DF7C387-B1DD-4F74-82E8-F2EB80FAC947}"/>
    <dgm:cxn modelId="{9886199B-4EA5-4556-A49F-BC9FA7B4EFE3}" type="presOf" srcId="{725C5225-E653-4E50-AC40-894104FA7911}" destId="{56EEFD32-87D2-44A9-9EE2-5E9D08B7567E}" srcOrd="0" destOrd="0" presId="urn:microsoft.com/office/officeart/2005/8/layout/hierarchy1"/>
    <dgm:cxn modelId="{81C5A0A9-98C3-4C08-B9F6-1F06E43C18A4}" type="presOf" srcId="{67E957D5-53AC-4F92-AD8A-5055351A51B7}" destId="{5DAE2D93-D249-4CBD-82AC-85BC45B2C3DC}" srcOrd="0" destOrd="0" presId="urn:microsoft.com/office/officeart/2005/8/layout/hierarchy1"/>
    <dgm:cxn modelId="{F945A7CF-5900-4DFB-8EE5-59316BB50902}" type="presOf" srcId="{FAC83096-F4DE-41D5-B11D-2A491834698E}" destId="{C14A759C-2F79-44BA-ACD2-A6F47E24BEC7}" srcOrd="0" destOrd="0" presId="urn:microsoft.com/office/officeart/2005/8/layout/hierarchy1"/>
    <dgm:cxn modelId="{F0EA42DC-FEEE-4F8D-AB76-A6DEC21F7E2E}" srcId="{364F1AC0-42C2-4FEE-9F10-2B772D14D99A}" destId="{FAC83096-F4DE-41D5-B11D-2A491834698E}" srcOrd="0" destOrd="0" parTransId="{6A415783-9F79-4EFE-840C-F5F0ED18473C}" sibTransId="{D698055B-FE4D-458D-9EE6-24B66C0D91C1}"/>
    <dgm:cxn modelId="{5307E0DF-3BC8-4AD0-A0A6-B3AEB455C829}" srcId="{D94C7C2C-ECD1-4F02-B652-68A94928056D}" destId="{224C22A3-C026-4058-9CC8-0E2946B45F0D}" srcOrd="0" destOrd="0" parTransId="{952BD0B2-EFF4-4DB5-9558-810A5B7B8390}" sibTransId="{A54F406C-39EE-4EB9-8728-4682A70DC8C0}"/>
    <dgm:cxn modelId="{B06F45FC-CE9F-4316-9E99-C3F31E5F3B9D}" srcId="{224C22A3-C026-4058-9CC8-0E2946B45F0D}" destId="{725C5225-E653-4E50-AC40-894104FA7911}" srcOrd="0" destOrd="0" parTransId="{A2E46A12-7E44-488E-BCB5-9520A9939634}" sibTransId="{82F91B6F-B9D1-45D5-BB58-9D0E6B3647B8}"/>
    <dgm:cxn modelId="{023C46BF-3A12-48CA-BDCC-11E15C82F0C6}" type="presParOf" srcId="{5DAE2D93-D249-4CBD-82AC-85BC45B2C3DC}" destId="{02E887CE-A1BB-4059-9AD8-FC64B089CBA9}" srcOrd="0" destOrd="0" presId="urn:microsoft.com/office/officeart/2005/8/layout/hierarchy1"/>
    <dgm:cxn modelId="{293923CC-7F2A-4D59-B16F-F20F03F980DF}" type="presParOf" srcId="{02E887CE-A1BB-4059-9AD8-FC64B089CBA9}" destId="{8D3EDC80-EA14-4405-9300-28F3436157F1}" srcOrd="0" destOrd="0" presId="urn:microsoft.com/office/officeart/2005/8/layout/hierarchy1"/>
    <dgm:cxn modelId="{0CCE93DC-BF42-4D9F-846D-730B8DACEFC0}" type="presParOf" srcId="{8D3EDC80-EA14-4405-9300-28F3436157F1}" destId="{56B1B178-861C-4447-ACFF-95566DBC37C9}" srcOrd="0" destOrd="0" presId="urn:microsoft.com/office/officeart/2005/8/layout/hierarchy1"/>
    <dgm:cxn modelId="{C89B010F-03C6-42FA-A481-4F5790ADEB57}" type="presParOf" srcId="{8D3EDC80-EA14-4405-9300-28F3436157F1}" destId="{6F717B4A-D22C-410E-B8C5-7CF3EB211A6B}" srcOrd="1" destOrd="0" presId="urn:microsoft.com/office/officeart/2005/8/layout/hierarchy1"/>
    <dgm:cxn modelId="{7746DD66-5FA4-43CE-B67E-A8C4DC730030}" type="presParOf" srcId="{02E887CE-A1BB-4059-9AD8-FC64B089CBA9}" destId="{64AE1AE8-FFC2-4D47-A377-D189C36490CC}" srcOrd="1" destOrd="0" presId="urn:microsoft.com/office/officeart/2005/8/layout/hierarchy1"/>
    <dgm:cxn modelId="{F019E50A-C6E8-4094-AF85-782482A79079}" type="presParOf" srcId="{64AE1AE8-FFC2-4D47-A377-D189C36490CC}" destId="{B09DACF7-2CCE-40F2-9B18-EFB550619B1A}" srcOrd="0" destOrd="0" presId="urn:microsoft.com/office/officeart/2005/8/layout/hierarchy1"/>
    <dgm:cxn modelId="{745FD66D-F3E2-4B0C-B0C5-DBF79BED75B7}" type="presParOf" srcId="{64AE1AE8-FFC2-4D47-A377-D189C36490CC}" destId="{EBBEBAA8-05B5-4A90-94C3-A213030A2FF6}" srcOrd="1" destOrd="0" presId="urn:microsoft.com/office/officeart/2005/8/layout/hierarchy1"/>
    <dgm:cxn modelId="{F2854770-5B4A-4F62-9036-71DEF209B1BE}" type="presParOf" srcId="{EBBEBAA8-05B5-4A90-94C3-A213030A2FF6}" destId="{836292B8-6E19-4417-A6BC-9753FF9F67AD}" srcOrd="0" destOrd="0" presId="urn:microsoft.com/office/officeart/2005/8/layout/hierarchy1"/>
    <dgm:cxn modelId="{7901EF9E-2E02-4412-AB0F-26F75E1D0939}" type="presParOf" srcId="{836292B8-6E19-4417-A6BC-9753FF9F67AD}" destId="{AE6C6B01-0E34-4DD2-94A6-7E9E13597E27}" srcOrd="0" destOrd="0" presId="urn:microsoft.com/office/officeart/2005/8/layout/hierarchy1"/>
    <dgm:cxn modelId="{183730C2-5622-4388-B56C-1FD0EE6ECF17}" type="presParOf" srcId="{836292B8-6E19-4417-A6BC-9753FF9F67AD}" destId="{B38A75CD-CA4A-4E6C-989B-4F1B1CF82344}" srcOrd="1" destOrd="0" presId="urn:microsoft.com/office/officeart/2005/8/layout/hierarchy1"/>
    <dgm:cxn modelId="{E1D1354B-9A5B-405A-94CE-C635EA64A890}" type="presParOf" srcId="{EBBEBAA8-05B5-4A90-94C3-A213030A2FF6}" destId="{733BC9C5-38BA-4E57-B7CE-678548DB45D8}" srcOrd="1" destOrd="0" presId="urn:microsoft.com/office/officeart/2005/8/layout/hierarchy1"/>
    <dgm:cxn modelId="{C2707DE3-F092-4A56-8537-4F79BA28C3A4}" type="presParOf" srcId="{733BC9C5-38BA-4E57-B7CE-678548DB45D8}" destId="{4CC210DB-3C34-4952-B1C2-42F76201D7FA}" srcOrd="0" destOrd="0" presId="urn:microsoft.com/office/officeart/2005/8/layout/hierarchy1"/>
    <dgm:cxn modelId="{D9F11DB7-8A22-48D3-B500-01E897F4791E}" type="presParOf" srcId="{733BC9C5-38BA-4E57-B7CE-678548DB45D8}" destId="{B6A54DB0-0DE0-4A2E-9B54-394E5AF8EF8B}" srcOrd="1" destOrd="0" presId="urn:microsoft.com/office/officeart/2005/8/layout/hierarchy1"/>
    <dgm:cxn modelId="{28A5E42D-4EF9-4F33-B55F-D1045E040938}" type="presParOf" srcId="{B6A54DB0-0DE0-4A2E-9B54-394E5AF8EF8B}" destId="{20863110-D67F-4673-AFC3-4E134BA1F7C5}" srcOrd="0" destOrd="0" presId="urn:microsoft.com/office/officeart/2005/8/layout/hierarchy1"/>
    <dgm:cxn modelId="{1B6D0BD5-B1C1-4F16-8EB4-E0773ECB2CEB}" type="presParOf" srcId="{20863110-D67F-4673-AFC3-4E134BA1F7C5}" destId="{F175B3E1-BDD4-46DF-9CFE-831AD6C8ADD3}" srcOrd="0" destOrd="0" presId="urn:microsoft.com/office/officeart/2005/8/layout/hierarchy1"/>
    <dgm:cxn modelId="{33553C99-A49F-4D07-BA78-A690D1971313}" type="presParOf" srcId="{20863110-D67F-4673-AFC3-4E134BA1F7C5}" destId="{56EEFD32-87D2-44A9-9EE2-5E9D08B7567E}" srcOrd="1" destOrd="0" presId="urn:microsoft.com/office/officeart/2005/8/layout/hierarchy1"/>
    <dgm:cxn modelId="{B0A81209-0F6C-4D0E-81D6-ABC9F1A4395E}" type="presParOf" srcId="{B6A54DB0-0DE0-4A2E-9B54-394E5AF8EF8B}" destId="{07E17BE1-6896-409D-8329-3568919AFEBF}" srcOrd="1" destOrd="0" presId="urn:microsoft.com/office/officeart/2005/8/layout/hierarchy1"/>
    <dgm:cxn modelId="{A2837492-D3D9-4772-A4B0-22D0133879F1}" type="presParOf" srcId="{733BC9C5-38BA-4E57-B7CE-678548DB45D8}" destId="{41F2CB99-67FA-41A3-9536-3A47F068618A}" srcOrd="2" destOrd="0" presId="urn:microsoft.com/office/officeart/2005/8/layout/hierarchy1"/>
    <dgm:cxn modelId="{EF427008-1554-492A-AF96-E9A373767BB8}" type="presParOf" srcId="{733BC9C5-38BA-4E57-B7CE-678548DB45D8}" destId="{6B5FA3F9-D124-41DA-AAB2-77D0BABDF425}" srcOrd="3" destOrd="0" presId="urn:microsoft.com/office/officeart/2005/8/layout/hierarchy1"/>
    <dgm:cxn modelId="{5E315A26-B7EC-4BE5-B918-7810A653EA3C}" type="presParOf" srcId="{6B5FA3F9-D124-41DA-AAB2-77D0BABDF425}" destId="{F2AF7C97-0FE0-4619-834B-5B4920C0F78E}" srcOrd="0" destOrd="0" presId="urn:microsoft.com/office/officeart/2005/8/layout/hierarchy1"/>
    <dgm:cxn modelId="{716F04B0-B41D-48D7-B835-37F8A9431582}" type="presParOf" srcId="{F2AF7C97-0FE0-4619-834B-5B4920C0F78E}" destId="{242515BD-49FA-47FD-81FE-8A81885E3866}" srcOrd="0" destOrd="0" presId="urn:microsoft.com/office/officeart/2005/8/layout/hierarchy1"/>
    <dgm:cxn modelId="{E7D58A87-E726-4EE4-990D-C6C81FFBBD01}" type="presParOf" srcId="{F2AF7C97-0FE0-4619-834B-5B4920C0F78E}" destId="{52508B8C-0122-4ABC-9DFD-15754C625A2B}" srcOrd="1" destOrd="0" presId="urn:microsoft.com/office/officeart/2005/8/layout/hierarchy1"/>
    <dgm:cxn modelId="{D3F3F296-0843-4A76-B793-DB97B402E8A9}" type="presParOf" srcId="{6B5FA3F9-D124-41DA-AAB2-77D0BABDF425}" destId="{E0FB4408-46B6-4EAD-B47D-E0EA09872DDE}" srcOrd="1" destOrd="0" presId="urn:microsoft.com/office/officeart/2005/8/layout/hierarchy1"/>
    <dgm:cxn modelId="{096E7502-0793-4ECB-BC3F-A54D25685FE5}" type="presParOf" srcId="{64AE1AE8-FFC2-4D47-A377-D189C36490CC}" destId="{330B36C1-4A7A-4740-8D9A-EC89A67CF07A}" srcOrd="2" destOrd="0" presId="urn:microsoft.com/office/officeart/2005/8/layout/hierarchy1"/>
    <dgm:cxn modelId="{E6612A5B-21B4-4820-BB51-D0D8592BA5FE}" type="presParOf" srcId="{64AE1AE8-FFC2-4D47-A377-D189C36490CC}" destId="{03F1D10C-8B6F-46D8-84FF-9454E9E18278}" srcOrd="3" destOrd="0" presId="urn:microsoft.com/office/officeart/2005/8/layout/hierarchy1"/>
    <dgm:cxn modelId="{3279F12B-E29A-40BD-A43A-E634900313A5}" type="presParOf" srcId="{03F1D10C-8B6F-46D8-84FF-9454E9E18278}" destId="{0388CF23-1887-4853-A054-40335E951293}" srcOrd="0" destOrd="0" presId="urn:microsoft.com/office/officeart/2005/8/layout/hierarchy1"/>
    <dgm:cxn modelId="{E650AEA8-6320-4BA5-A207-9496304C24C2}" type="presParOf" srcId="{0388CF23-1887-4853-A054-40335E951293}" destId="{0F59B424-F26E-46E1-AD81-A33662DD425A}" srcOrd="0" destOrd="0" presId="urn:microsoft.com/office/officeart/2005/8/layout/hierarchy1"/>
    <dgm:cxn modelId="{119EE8FD-A9FA-4DAD-B65E-1231FA07E0B1}" type="presParOf" srcId="{0388CF23-1887-4853-A054-40335E951293}" destId="{F93F0523-23D6-4A01-96D1-AA6F9CCEFE51}" srcOrd="1" destOrd="0" presId="urn:microsoft.com/office/officeart/2005/8/layout/hierarchy1"/>
    <dgm:cxn modelId="{0E23983C-F029-4EB3-990D-D40A4BCAA094}" type="presParOf" srcId="{03F1D10C-8B6F-46D8-84FF-9454E9E18278}" destId="{7C73BE40-9A76-4885-9A1F-12AA7AB46EC7}" srcOrd="1" destOrd="0" presId="urn:microsoft.com/office/officeart/2005/8/layout/hierarchy1"/>
    <dgm:cxn modelId="{6F5666C0-2B28-4AA7-8BE8-BBE8E3BA2B9D}" type="presParOf" srcId="{7C73BE40-9A76-4885-9A1F-12AA7AB46EC7}" destId="{7F1D5E5F-0F79-4C14-A37C-23DEE53A07F6}" srcOrd="0" destOrd="0" presId="urn:microsoft.com/office/officeart/2005/8/layout/hierarchy1"/>
    <dgm:cxn modelId="{9FB7BEB5-9933-4529-9C6B-9C04AD340EFB}" type="presParOf" srcId="{7C73BE40-9A76-4885-9A1F-12AA7AB46EC7}" destId="{739BB0B4-8638-46DF-B83F-A49D38F160EE}" srcOrd="1" destOrd="0" presId="urn:microsoft.com/office/officeart/2005/8/layout/hierarchy1"/>
    <dgm:cxn modelId="{2540E97B-7E05-4FCB-8BC6-EA08FB94F640}" type="presParOf" srcId="{739BB0B4-8638-46DF-B83F-A49D38F160EE}" destId="{4B6D3D0E-CD22-4FF2-98AE-4C46D8996CAF}" srcOrd="0" destOrd="0" presId="urn:microsoft.com/office/officeart/2005/8/layout/hierarchy1"/>
    <dgm:cxn modelId="{CB5E512A-0327-43D5-84CE-28969A78ECC4}" type="presParOf" srcId="{4B6D3D0E-CD22-4FF2-98AE-4C46D8996CAF}" destId="{FCD3B2EE-716C-4013-9610-0C31D44DDD59}" srcOrd="0" destOrd="0" presId="urn:microsoft.com/office/officeart/2005/8/layout/hierarchy1"/>
    <dgm:cxn modelId="{F0F1C020-5539-476C-9BC3-18BB1B4347D1}" type="presParOf" srcId="{4B6D3D0E-CD22-4FF2-98AE-4C46D8996CAF}" destId="{C14A759C-2F79-44BA-ACD2-A6F47E24BEC7}" srcOrd="1" destOrd="0" presId="urn:microsoft.com/office/officeart/2005/8/layout/hierarchy1"/>
    <dgm:cxn modelId="{8CF2A877-DB83-4ABA-9CF5-A67428E31606}" type="presParOf" srcId="{739BB0B4-8638-46DF-B83F-A49D38F160EE}" destId="{62FCD8EE-5AE2-4B93-A613-6400A45F150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9CD10E-E6AC-40D8-9A0D-9A5B2FD85F9C}" type="doc">
      <dgm:prSet loTypeId="urn:microsoft.com/office/officeart/2011/layout/HexagonRadial" loCatId="cycle" qsTypeId="urn:microsoft.com/office/officeart/2005/8/quickstyle/simple1" qsCatId="simple" csTypeId="urn:microsoft.com/office/officeart/2005/8/colors/accent1_2" csCatId="accent1" phldr="1"/>
      <dgm:spPr/>
    </dgm:pt>
    <dgm:pt modelId="{F500C8A3-D38D-44D7-A112-E9755A8E4019}">
      <dgm:prSet phldrT="[Text]"/>
      <dgm:spPr>
        <a:solidFill>
          <a:srgbClr val="00AEEF"/>
        </a:solidFill>
      </dgm:spPr>
      <dgm:t>
        <a:bodyPr/>
        <a:lstStyle/>
        <a:p>
          <a:r>
            <a:rPr lang="en-US"/>
            <a:t>Crisis Response Teams</a:t>
          </a:r>
        </a:p>
      </dgm:t>
    </dgm:pt>
    <dgm:pt modelId="{3F549018-866D-4DF7-AC56-50BF34AF9478}" type="parTrans" cxnId="{F0B65CEF-82AC-44E6-8688-E03D28EE199E}">
      <dgm:prSet/>
      <dgm:spPr/>
      <dgm:t>
        <a:bodyPr/>
        <a:lstStyle/>
        <a:p>
          <a:endParaRPr lang="en-US"/>
        </a:p>
      </dgm:t>
    </dgm:pt>
    <dgm:pt modelId="{5B615152-648A-4265-9125-AEA4928C5CBD}" type="sibTrans" cxnId="{F0B65CEF-82AC-44E6-8688-E03D28EE199E}">
      <dgm:prSet/>
      <dgm:spPr/>
      <dgm:t>
        <a:bodyPr/>
        <a:lstStyle/>
        <a:p>
          <a:endParaRPr lang="en-US"/>
        </a:p>
      </dgm:t>
    </dgm:pt>
    <dgm:pt modelId="{7FC2B893-87FD-43F1-8BDC-18292F3F1BDD}">
      <dgm:prSet phldrT="[Text]"/>
      <dgm:spPr>
        <a:solidFill>
          <a:schemeClr val="bg1">
            <a:lumMod val="50000"/>
          </a:schemeClr>
        </a:solidFill>
      </dgm:spPr>
      <dgm:t>
        <a:bodyPr/>
        <a:lstStyle/>
        <a:p>
          <a:r>
            <a:rPr lang="en-US"/>
            <a:t>Metro Transit Security</a:t>
          </a:r>
        </a:p>
      </dgm:t>
    </dgm:pt>
    <dgm:pt modelId="{5E4DD49A-7A99-45F0-8F88-56F7A74B42FA}" type="parTrans" cxnId="{FECFAD5A-D85D-4CBF-A2D0-2742E66FE33F}">
      <dgm:prSet/>
      <dgm:spPr/>
      <dgm:t>
        <a:bodyPr/>
        <a:lstStyle/>
        <a:p>
          <a:endParaRPr lang="en-US"/>
        </a:p>
      </dgm:t>
    </dgm:pt>
    <dgm:pt modelId="{C45A90B3-AD1E-45CB-A277-1FE701709ACD}" type="sibTrans" cxnId="{FECFAD5A-D85D-4CBF-A2D0-2742E66FE33F}">
      <dgm:prSet/>
      <dgm:spPr/>
      <dgm:t>
        <a:bodyPr/>
        <a:lstStyle/>
        <a:p>
          <a:endParaRPr lang="en-US"/>
        </a:p>
      </dgm:t>
    </dgm:pt>
    <dgm:pt modelId="{5357E47F-8F80-4A48-91DF-9C2C6C2662B9}">
      <dgm:prSet phldrT="[Text]"/>
      <dgm:spPr>
        <a:solidFill>
          <a:schemeClr val="tx1">
            <a:lumMod val="65000"/>
            <a:lumOff val="35000"/>
          </a:schemeClr>
        </a:solidFill>
      </dgm:spPr>
      <dgm:t>
        <a:bodyPr/>
        <a:lstStyle/>
        <a:p>
          <a:r>
            <a:rPr lang="en-US"/>
            <a:t>Contracted Security</a:t>
          </a:r>
        </a:p>
      </dgm:t>
    </dgm:pt>
    <dgm:pt modelId="{70F9BE18-F366-4142-BE5F-ED33509AFF39}" type="parTrans" cxnId="{A9DF8F94-54DC-4DFC-A322-47EFC0C23053}">
      <dgm:prSet/>
      <dgm:spPr/>
      <dgm:t>
        <a:bodyPr/>
        <a:lstStyle/>
        <a:p>
          <a:endParaRPr lang="en-US"/>
        </a:p>
      </dgm:t>
    </dgm:pt>
    <dgm:pt modelId="{B2553F54-AD31-4916-BA7C-A7F10F20F1DF}" type="sibTrans" cxnId="{A9DF8F94-54DC-4DFC-A322-47EFC0C23053}">
      <dgm:prSet/>
      <dgm:spPr/>
      <dgm:t>
        <a:bodyPr/>
        <a:lstStyle/>
        <a:p>
          <a:endParaRPr lang="en-US"/>
        </a:p>
      </dgm:t>
    </dgm:pt>
    <dgm:pt modelId="{EFDCF031-7959-4CE5-8502-75AF92536767}">
      <dgm:prSet phldrT="[Text]"/>
      <dgm:spPr>
        <a:solidFill>
          <a:srgbClr val="EE2A7B"/>
        </a:solidFill>
      </dgm:spPr>
      <dgm:t>
        <a:bodyPr/>
        <a:lstStyle/>
        <a:p>
          <a:r>
            <a:rPr lang="en-US"/>
            <a:t>Homeless Outreach</a:t>
          </a:r>
        </a:p>
      </dgm:t>
    </dgm:pt>
    <dgm:pt modelId="{D15BA560-FDB5-458E-A588-9ACBD3F5299F}" type="parTrans" cxnId="{C290B16D-F542-4C1E-97DF-CBAD148526E3}">
      <dgm:prSet/>
      <dgm:spPr/>
      <dgm:t>
        <a:bodyPr/>
        <a:lstStyle/>
        <a:p>
          <a:endParaRPr lang="en-US"/>
        </a:p>
      </dgm:t>
    </dgm:pt>
    <dgm:pt modelId="{618915B0-1612-4F90-9A84-51B1B2E0C0E3}" type="sibTrans" cxnId="{C290B16D-F542-4C1E-97DF-CBAD148526E3}">
      <dgm:prSet/>
      <dgm:spPr/>
      <dgm:t>
        <a:bodyPr/>
        <a:lstStyle/>
        <a:p>
          <a:endParaRPr lang="en-US"/>
        </a:p>
      </dgm:t>
    </dgm:pt>
    <dgm:pt modelId="{6A130654-54C6-4566-9297-9AA269D00AA3}">
      <dgm:prSet phldrT="[Text]"/>
      <dgm:spPr>
        <a:solidFill>
          <a:srgbClr val="39B54A"/>
        </a:solidFill>
      </dgm:spPr>
      <dgm:t>
        <a:bodyPr/>
        <a:lstStyle/>
        <a:p>
          <a:r>
            <a:rPr lang="en-US"/>
            <a:t>LA Metro Riders &amp; Employees</a:t>
          </a:r>
        </a:p>
      </dgm:t>
    </dgm:pt>
    <dgm:pt modelId="{C0C4C7CC-876C-426E-8164-74FFFD0BE2D4}" type="parTrans" cxnId="{1972DA5B-C9FC-445B-9394-EE62222888B3}">
      <dgm:prSet/>
      <dgm:spPr/>
      <dgm:t>
        <a:bodyPr/>
        <a:lstStyle/>
        <a:p>
          <a:endParaRPr lang="en-US"/>
        </a:p>
      </dgm:t>
    </dgm:pt>
    <dgm:pt modelId="{387A719F-96F0-44FE-8D0D-A7B8D35CA3DB}" type="sibTrans" cxnId="{1972DA5B-C9FC-445B-9394-EE62222888B3}">
      <dgm:prSet/>
      <dgm:spPr/>
      <dgm:t>
        <a:bodyPr/>
        <a:lstStyle/>
        <a:p>
          <a:endParaRPr lang="en-US"/>
        </a:p>
      </dgm:t>
    </dgm:pt>
    <dgm:pt modelId="{B08B7C75-B10E-4AC8-8D59-13ED79CF3247}">
      <dgm:prSet phldrT="[Text]"/>
      <dgm:spPr>
        <a:solidFill>
          <a:srgbClr val="1B75BC"/>
        </a:solidFill>
      </dgm:spPr>
      <dgm:t>
        <a:bodyPr/>
        <a:lstStyle/>
        <a:p>
          <a:r>
            <a:rPr lang="en-US"/>
            <a:t>Transit Ambassadors</a:t>
          </a:r>
        </a:p>
      </dgm:t>
    </dgm:pt>
    <dgm:pt modelId="{BFA11A55-B8FB-4053-889D-BC76731E1EED}" type="parTrans" cxnId="{3DC52619-FEE0-473D-99EE-35499109F033}">
      <dgm:prSet/>
      <dgm:spPr/>
      <dgm:t>
        <a:bodyPr/>
        <a:lstStyle/>
        <a:p>
          <a:endParaRPr lang="en-US"/>
        </a:p>
      </dgm:t>
    </dgm:pt>
    <dgm:pt modelId="{29AC16E8-D27F-4C8A-B6CB-5F93B2AF7C3A}" type="sibTrans" cxnId="{3DC52619-FEE0-473D-99EE-35499109F033}">
      <dgm:prSet/>
      <dgm:spPr/>
      <dgm:t>
        <a:bodyPr/>
        <a:lstStyle/>
        <a:p>
          <a:endParaRPr lang="en-US"/>
        </a:p>
      </dgm:t>
    </dgm:pt>
    <dgm:pt modelId="{06F50E74-E7D9-4F86-BE6E-EA58F1EF1912}">
      <dgm:prSet phldrT="[Text]"/>
      <dgm:spPr>
        <a:solidFill>
          <a:srgbClr val="262262"/>
        </a:solidFill>
      </dgm:spPr>
      <dgm:t>
        <a:bodyPr/>
        <a:lstStyle/>
        <a:p>
          <a:r>
            <a:rPr lang="en-US"/>
            <a:t> Law Enforcement</a:t>
          </a:r>
        </a:p>
      </dgm:t>
    </dgm:pt>
    <dgm:pt modelId="{80E1117E-4806-4469-A078-EBDA00D7D9D6}" type="parTrans" cxnId="{E18E1D54-9DB6-435B-9C41-FFE49A955894}">
      <dgm:prSet/>
      <dgm:spPr/>
      <dgm:t>
        <a:bodyPr/>
        <a:lstStyle/>
        <a:p>
          <a:endParaRPr lang="en-US"/>
        </a:p>
      </dgm:t>
    </dgm:pt>
    <dgm:pt modelId="{E970B220-5D83-48D8-A119-7368627C01F2}" type="sibTrans" cxnId="{E18E1D54-9DB6-435B-9C41-FFE49A955894}">
      <dgm:prSet/>
      <dgm:spPr/>
      <dgm:t>
        <a:bodyPr/>
        <a:lstStyle/>
        <a:p>
          <a:endParaRPr lang="en-US"/>
        </a:p>
      </dgm:t>
    </dgm:pt>
    <dgm:pt modelId="{1C0A7111-4EF6-4CEF-9547-5079F73AF44A}" type="pres">
      <dgm:prSet presAssocID="{8A9CD10E-E6AC-40D8-9A0D-9A5B2FD85F9C}" presName="Name0" presStyleCnt="0">
        <dgm:presLayoutVars>
          <dgm:chMax val="1"/>
          <dgm:chPref val="1"/>
          <dgm:dir/>
          <dgm:animOne val="branch"/>
          <dgm:animLvl val="lvl"/>
        </dgm:presLayoutVars>
      </dgm:prSet>
      <dgm:spPr/>
    </dgm:pt>
    <dgm:pt modelId="{E7B7FC01-4795-4BCA-B2CB-1451382A88E5}" type="pres">
      <dgm:prSet presAssocID="{6A130654-54C6-4566-9297-9AA269D00AA3}" presName="Parent" presStyleLbl="node0" presStyleIdx="0" presStyleCnt="1">
        <dgm:presLayoutVars>
          <dgm:chMax val="6"/>
          <dgm:chPref val="6"/>
        </dgm:presLayoutVars>
      </dgm:prSet>
      <dgm:spPr/>
    </dgm:pt>
    <dgm:pt modelId="{1BBF793B-A617-42D5-A621-A4C76DF34818}" type="pres">
      <dgm:prSet presAssocID="{F500C8A3-D38D-44D7-A112-E9755A8E4019}" presName="Accent1" presStyleCnt="0"/>
      <dgm:spPr/>
    </dgm:pt>
    <dgm:pt modelId="{D7948300-502A-4437-9191-54BD17EF4B6A}" type="pres">
      <dgm:prSet presAssocID="{F500C8A3-D38D-44D7-A112-E9755A8E4019}" presName="Accent" presStyleLbl="bgShp" presStyleIdx="0" presStyleCnt="6"/>
      <dgm:spPr/>
    </dgm:pt>
    <dgm:pt modelId="{C72933F4-132B-4AC2-932B-BE0F67B123AA}" type="pres">
      <dgm:prSet presAssocID="{F500C8A3-D38D-44D7-A112-E9755A8E4019}" presName="Child1" presStyleLbl="node1" presStyleIdx="0" presStyleCnt="6">
        <dgm:presLayoutVars>
          <dgm:chMax val="0"/>
          <dgm:chPref val="0"/>
          <dgm:bulletEnabled val="1"/>
        </dgm:presLayoutVars>
      </dgm:prSet>
      <dgm:spPr/>
    </dgm:pt>
    <dgm:pt modelId="{20CBB4F6-6AB4-47A8-8F05-3CE3799D5A47}" type="pres">
      <dgm:prSet presAssocID="{06F50E74-E7D9-4F86-BE6E-EA58F1EF1912}" presName="Accent2" presStyleCnt="0"/>
      <dgm:spPr/>
    </dgm:pt>
    <dgm:pt modelId="{6CE85708-04FA-4F9E-8D9B-9F668ADA5911}" type="pres">
      <dgm:prSet presAssocID="{06F50E74-E7D9-4F86-BE6E-EA58F1EF1912}" presName="Accent" presStyleLbl="bgShp" presStyleIdx="1" presStyleCnt="6"/>
      <dgm:spPr>
        <a:solidFill>
          <a:srgbClr val="FED0C2"/>
        </a:solidFill>
      </dgm:spPr>
    </dgm:pt>
    <dgm:pt modelId="{0D5C0218-CB1D-45AE-96F2-9332CABC27E3}" type="pres">
      <dgm:prSet presAssocID="{06F50E74-E7D9-4F86-BE6E-EA58F1EF1912}" presName="Child2" presStyleLbl="node1" presStyleIdx="1" presStyleCnt="6">
        <dgm:presLayoutVars>
          <dgm:chMax val="0"/>
          <dgm:chPref val="0"/>
          <dgm:bulletEnabled val="1"/>
        </dgm:presLayoutVars>
      </dgm:prSet>
      <dgm:spPr/>
    </dgm:pt>
    <dgm:pt modelId="{265F1762-6B68-4FF6-A905-F900AB38B22A}" type="pres">
      <dgm:prSet presAssocID="{7FC2B893-87FD-43F1-8BDC-18292F3F1BDD}" presName="Accent3" presStyleCnt="0"/>
      <dgm:spPr/>
    </dgm:pt>
    <dgm:pt modelId="{1707424C-1FE7-4B4E-A204-09F07984C19B}" type="pres">
      <dgm:prSet presAssocID="{7FC2B893-87FD-43F1-8BDC-18292F3F1BDD}" presName="Accent" presStyleLbl="bgShp" presStyleIdx="2" presStyleCnt="6"/>
      <dgm:spPr>
        <a:solidFill>
          <a:srgbClr val="FED0C2"/>
        </a:solidFill>
      </dgm:spPr>
    </dgm:pt>
    <dgm:pt modelId="{80BC9C12-F734-4EFB-8186-1CC6C57BF000}" type="pres">
      <dgm:prSet presAssocID="{7FC2B893-87FD-43F1-8BDC-18292F3F1BDD}" presName="Child3" presStyleLbl="node1" presStyleIdx="2" presStyleCnt="6">
        <dgm:presLayoutVars>
          <dgm:chMax val="0"/>
          <dgm:chPref val="0"/>
          <dgm:bulletEnabled val="1"/>
        </dgm:presLayoutVars>
      </dgm:prSet>
      <dgm:spPr/>
    </dgm:pt>
    <dgm:pt modelId="{D3BA62BE-4C83-407A-9C45-D1875D723DB2}" type="pres">
      <dgm:prSet presAssocID="{5357E47F-8F80-4A48-91DF-9C2C6C2662B9}" presName="Accent4" presStyleCnt="0"/>
      <dgm:spPr/>
    </dgm:pt>
    <dgm:pt modelId="{319EFFA5-36C1-46C8-AB83-5EA2311A65D4}" type="pres">
      <dgm:prSet presAssocID="{5357E47F-8F80-4A48-91DF-9C2C6C2662B9}" presName="Accent" presStyleLbl="bgShp" presStyleIdx="3" presStyleCnt="6"/>
      <dgm:spPr>
        <a:solidFill>
          <a:srgbClr val="FED0C2"/>
        </a:solidFill>
      </dgm:spPr>
    </dgm:pt>
    <dgm:pt modelId="{60832FA1-2D1B-483F-97F8-DA9E4D1026DE}" type="pres">
      <dgm:prSet presAssocID="{5357E47F-8F80-4A48-91DF-9C2C6C2662B9}" presName="Child4" presStyleLbl="node1" presStyleIdx="3" presStyleCnt="6">
        <dgm:presLayoutVars>
          <dgm:chMax val="0"/>
          <dgm:chPref val="0"/>
          <dgm:bulletEnabled val="1"/>
        </dgm:presLayoutVars>
      </dgm:prSet>
      <dgm:spPr/>
    </dgm:pt>
    <dgm:pt modelId="{AF651187-7AF0-4DB5-8B3E-E7B311094FC8}" type="pres">
      <dgm:prSet presAssocID="{EFDCF031-7959-4CE5-8502-75AF92536767}" presName="Accent5" presStyleCnt="0"/>
      <dgm:spPr/>
    </dgm:pt>
    <dgm:pt modelId="{A840ADE0-974E-432F-B0FC-FAD2C337FF7A}" type="pres">
      <dgm:prSet presAssocID="{EFDCF031-7959-4CE5-8502-75AF92536767}" presName="Accent" presStyleLbl="bgShp" presStyleIdx="4" presStyleCnt="6"/>
      <dgm:spPr>
        <a:solidFill>
          <a:srgbClr val="FED0C2"/>
        </a:solidFill>
      </dgm:spPr>
    </dgm:pt>
    <dgm:pt modelId="{0436BABF-AC78-450E-8A97-A026D870B94D}" type="pres">
      <dgm:prSet presAssocID="{EFDCF031-7959-4CE5-8502-75AF92536767}" presName="Child5" presStyleLbl="node1" presStyleIdx="4" presStyleCnt="6">
        <dgm:presLayoutVars>
          <dgm:chMax val="0"/>
          <dgm:chPref val="0"/>
          <dgm:bulletEnabled val="1"/>
        </dgm:presLayoutVars>
      </dgm:prSet>
      <dgm:spPr/>
    </dgm:pt>
    <dgm:pt modelId="{6670F3B2-0166-45CE-B74C-E0AADBC5F1CC}" type="pres">
      <dgm:prSet presAssocID="{B08B7C75-B10E-4AC8-8D59-13ED79CF3247}" presName="Accent6" presStyleCnt="0"/>
      <dgm:spPr/>
    </dgm:pt>
    <dgm:pt modelId="{FF5B24F8-F5A2-4ABE-A0E1-B0D766C1D725}" type="pres">
      <dgm:prSet presAssocID="{B08B7C75-B10E-4AC8-8D59-13ED79CF3247}" presName="Accent" presStyleLbl="bgShp" presStyleIdx="5" presStyleCnt="6"/>
      <dgm:spPr>
        <a:solidFill>
          <a:srgbClr val="F15A28">
            <a:alpha val="29915"/>
          </a:srgbClr>
        </a:solidFill>
      </dgm:spPr>
    </dgm:pt>
    <dgm:pt modelId="{A80108D7-F31C-4BAC-AD11-F69D74465FDB}" type="pres">
      <dgm:prSet presAssocID="{B08B7C75-B10E-4AC8-8D59-13ED79CF3247}" presName="Child6" presStyleLbl="node1" presStyleIdx="5" presStyleCnt="6">
        <dgm:presLayoutVars>
          <dgm:chMax val="0"/>
          <dgm:chPref val="0"/>
          <dgm:bulletEnabled val="1"/>
        </dgm:presLayoutVars>
      </dgm:prSet>
      <dgm:spPr/>
    </dgm:pt>
  </dgm:ptLst>
  <dgm:cxnLst>
    <dgm:cxn modelId="{3DC52619-FEE0-473D-99EE-35499109F033}" srcId="{6A130654-54C6-4566-9297-9AA269D00AA3}" destId="{B08B7C75-B10E-4AC8-8D59-13ED79CF3247}" srcOrd="5" destOrd="0" parTransId="{BFA11A55-B8FB-4053-889D-BC76731E1EED}" sibTransId="{29AC16E8-D27F-4C8A-B6CB-5F93B2AF7C3A}"/>
    <dgm:cxn modelId="{1972DA5B-C9FC-445B-9394-EE62222888B3}" srcId="{8A9CD10E-E6AC-40D8-9A0D-9A5B2FD85F9C}" destId="{6A130654-54C6-4566-9297-9AA269D00AA3}" srcOrd="0" destOrd="0" parTransId="{C0C4C7CC-876C-426E-8164-74FFFD0BE2D4}" sibTransId="{387A719F-96F0-44FE-8D0D-A7B8D35CA3DB}"/>
    <dgm:cxn modelId="{996C3D62-D87D-4B79-8CD8-479CBD50C622}" type="presOf" srcId="{F500C8A3-D38D-44D7-A112-E9755A8E4019}" destId="{C72933F4-132B-4AC2-932B-BE0F67B123AA}" srcOrd="0" destOrd="0" presId="urn:microsoft.com/office/officeart/2011/layout/HexagonRadial"/>
    <dgm:cxn modelId="{707EC166-5665-4E44-B1FB-1F9B208CBA8C}" type="presOf" srcId="{6A130654-54C6-4566-9297-9AA269D00AA3}" destId="{E7B7FC01-4795-4BCA-B2CB-1451382A88E5}" srcOrd="0" destOrd="0" presId="urn:microsoft.com/office/officeart/2011/layout/HexagonRadial"/>
    <dgm:cxn modelId="{57C43367-35A7-499E-A54E-3C5929C82086}" type="presOf" srcId="{8A9CD10E-E6AC-40D8-9A0D-9A5B2FD85F9C}" destId="{1C0A7111-4EF6-4CEF-9547-5079F73AF44A}" srcOrd="0" destOrd="0" presId="urn:microsoft.com/office/officeart/2011/layout/HexagonRadial"/>
    <dgm:cxn modelId="{C290B16D-F542-4C1E-97DF-CBAD148526E3}" srcId="{6A130654-54C6-4566-9297-9AA269D00AA3}" destId="{EFDCF031-7959-4CE5-8502-75AF92536767}" srcOrd="4" destOrd="0" parTransId="{D15BA560-FDB5-458E-A588-9ACBD3F5299F}" sibTransId="{618915B0-1612-4F90-9A84-51B1B2E0C0E3}"/>
    <dgm:cxn modelId="{E18E1D54-9DB6-435B-9C41-FFE49A955894}" srcId="{6A130654-54C6-4566-9297-9AA269D00AA3}" destId="{06F50E74-E7D9-4F86-BE6E-EA58F1EF1912}" srcOrd="1" destOrd="0" parTransId="{80E1117E-4806-4469-A078-EBDA00D7D9D6}" sibTransId="{E970B220-5D83-48D8-A119-7368627C01F2}"/>
    <dgm:cxn modelId="{B07F8E58-8E27-40D6-A4BA-7C028FCEB04D}" type="presOf" srcId="{B08B7C75-B10E-4AC8-8D59-13ED79CF3247}" destId="{A80108D7-F31C-4BAC-AD11-F69D74465FDB}" srcOrd="0" destOrd="0" presId="urn:microsoft.com/office/officeart/2011/layout/HexagonRadial"/>
    <dgm:cxn modelId="{D4778079-CE92-470F-911D-4ED8B09075DA}" type="presOf" srcId="{7FC2B893-87FD-43F1-8BDC-18292F3F1BDD}" destId="{80BC9C12-F734-4EFB-8186-1CC6C57BF000}" srcOrd="0" destOrd="0" presId="urn:microsoft.com/office/officeart/2011/layout/HexagonRadial"/>
    <dgm:cxn modelId="{FECFAD5A-D85D-4CBF-A2D0-2742E66FE33F}" srcId="{6A130654-54C6-4566-9297-9AA269D00AA3}" destId="{7FC2B893-87FD-43F1-8BDC-18292F3F1BDD}" srcOrd="2" destOrd="0" parTransId="{5E4DD49A-7A99-45F0-8F88-56F7A74B42FA}" sibTransId="{C45A90B3-AD1E-45CB-A277-1FE701709ACD}"/>
    <dgm:cxn modelId="{A9DF8F94-54DC-4DFC-A322-47EFC0C23053}" srcId="{6A130654-54C6-4566-9297-9AA269D00AA3}" destId="{5357E47F-8F80-4A48-91DF-9C2C6C2662B9}" srcOrd="3" destOrd="0" parTransId="{70F9BE18-F366-4142-BE5F-ED33509AFF39}" sibTransId="{B2553F54-AD31-4916-BA7C-A7F10F20F1DF}"/>
    <dgm:cxn modelId="{AD147E95-1CB3-4ED6-8969-DB0BF1E7596D}" type="presOf" srcId="{5357E47F-8F80-4A48-91DF-9C2C6C2662B9}" destId="{60832FA1-2D1B-483F-97F8-DA9E4D1026DE}" srcOrd="0" destOrd="0" presId="urn:microsoft.com/office/officeart/2011/layout/HexagonRadial"/>
    <dgm:cxn modelId="{FCFC95D5-EF1C-473F-ABA2-F20BF1ECBA14}" type="presOf" srcId="{06F50E74-E7D9-4F86-BE6E-EA58F1EF1912}" destId="{0D5C0218-CB1D-45AE-96F2-9332CABC27E3}" srcOrd="0" destOrd="0" presId="urn:microsoft.com/office/officeart/2011/layout/HexagonRadial"/>
    <dgm:cxn modelId="{645910DC-5390-4E53-A34D-718647795B2A}" type="presOf" srcId="{EFDCF031-7959-4CE5-8502-75AF92536767}" destId="{0436BABF-AC78-450E-8A97-A026D870B94D}" srcOrd="0" destOrd="0" presId="urn:microsoft.com/office/officeart/2011/layout/HexagonRadial"/>
    <dgm:cxn modelId="{F0B65CEF-82AC-44E6-8688-E03D28EE199E}" srcId="{6A130654-54C6-4566-9297-9AA269D00AA3}" destId="{F500C8A3-D38D-44D7-A112-E9755A8E4019}" srcOrd="0" destOrd="0" parTransId="{3F549018-866D-4DF7-AC56-50BF34AF9478}" sibTransId="{5B615152-648A-4265-9125-AEA4928C5CBD}"/>
    <dgm:cxn modelId="{1398201C-E404-4F2C-9DA1-10B0DE4E9CAE}" type="presParOf" srcId="{1C0A7111-4EF6-4CEF-9547-5079F73AF44A}" destId="{E7B7FC01-4795-4BCA-B2CB-1451382A88E5}" srcOrd="0" destOrd="0" presId="urn:microsoft.com/office/officeart/2011/layout/HexagonRadial"/>
    <dgm:cxn modelId="{FC3713DC-390A-4873-911C-895D0B1401E1}" type="presParOf" srcId="{1C0A7111-4EF6-4CEF-9547-5079F73AF44A}" destId="{1BBF793B-A617-42D5-A621-A4C76DF34818}" srcOrd="1" destOrd="0" presId="urn:microsoft.com/office/officeart/2011/layout/HexagonRadial"/>
    <dgm:cxn modelId="{5C8482A1-0B6F-4BFA-BDE5-54149E84C323}" type="presParOf" srcId="{1BBF793B-A617-42D5-A621-A4C76DF34818}" destId="{D7948300-502A-4437-9191-54BD17EF4B6A}" srcOrd="0" destOrd="0" presId="urn:microsoft.com/office/officeart/2011/layout/HexagonRadial"/>
    <dgm:cxn modelId="{13F79AA4-040B-4257-BE4C-7A35EDCEE943}" type="presParOf" srcId="{1C0A7111-4EF6-4CEF-9547-5079F73AF44A}" destId="{C72933F4-132B-4AC2-932B-BE0F67B123AA}" srcOrd="2" destOrd="0" presId="urn:microsoft.com/office/officeart/2011/layout/HexagonRadial"/>
    <dgm:cxn modelId="{DE8EC3E6-4969-43CF-AF04-374DE86074F2}" type="presParOf" srcId="{1C0A7111-4EF6-4CEF-9547-5079F73AF44A}" destId="{20CBB4F6-6AB4-47A8-8F05-3CE3799D5A47}" srcOrd="3" destOrd="0" presId="urn:microsoft.com/office/officeart/2011/layout/HexagonRadial"/>
    <dgm:cxn modelId="{78E6F133-BD89-4EFC-93B1-EDCF8F04C9CC}" type="presParOf" srcId="{20CBB4F6-6AB4-47A8-8F05-3CE3799D5A47}" destId="{6CE85708-04FA-4F9E-8D9B-9F668ADA5911}" srcOrd="0" destOrd="0" presId="urn:microsoft.com/office/officeart/2011/layout/HexagonRadial"/>
    <dgm:cxn modelId="{72D8D7B4-41B6-42AC-9B88-021A2F595F05}" type="presParOf" srcId="{1C0A7111-4EF6-4CEF-9547-5079F73AF44A}" destId="{0D5C0218-CB1D-45AE-96F2-9332CABC27E3}" srcOrd="4" destOrd="0" presId="urn:microsoft.com/office/officeart/2011/layout/HexagonRadial"/>
    <dgm:cxn modelId="{9EC10670-7339-4D1A-B163-9F97A840A800}" type="presParOf" srcId="{1C0A7111-4EF6-4CEF-9547-5079F73AF44A}" destId="{265F1762-6B68-4FF6-A905-F900AB38B22A}" srcOrd="5" destOrd="0" presId="urn:microsoft.com/office/officeart/2011/layout/HexagonRadial"/>
    <dgm:cxn modelId="{B6E94CF1-1E49-435E-BE11-54F669387B2D}" type="presParOf" srcId="{265F1762-6B68-4FF6-A905-F900AB38B22A}" destId="{1707424C-1FE7-4B4E-A204-09F07984C19B}" srcOrd="0" destOrd="0" presId="urn:microsoft.com/office/officeart/2011/layout/HexagonRadial"/>
    <dgm:cxn modelId="{F08C5963-D304-4F92-90CE-7673CA9BA72D}" type="presParOf" srcId="{1C0A7111-4EF6-4CEF-9547-5079F73AF44A}" destId="{80BC9C12-F734-4EFB-8186-1CC6C57BF000}" srcOrd="6" destOrd="0" presId="urn:microsoft.com/office/officeart/2011/layout/HexagonRadial"/>
    <dgm:cxn modelId="{19438BFF-DFE3-487E-ADC3-C3DB6BF78B0E}" type="presParOf" srcId="{1C0A7111-4EF6-4CEF-9547-5079F73AF44A}" destId="{D3BA62BE-4C83-407A-9C45-D1875D723DB2}" srcOrd="7" destOrd="0" presId="urn:microsoft.com/office/officeart/2011/layout/HexagonRadial"/>
    <dgm:cxn modelId="{BA3BEF3A-5767-4AE5-A35D-4F04B0844F46}" type="presParOf" srcId="{D3BA62BE-4C83-407A-9C45-D1875D723DB2}" destId="{319EFFA5-36C1-46C8-AB83-5EA2311A65D4}" srcOrd="0" destOrd="0" presId="urn:microsoft.com/office/officeart/2011/layout/HexagonRadial"/>
    <dgm:cxn modelId="{D210D957-A26B-4EA5-B8F0-65970E1F8570}" type="presParOf" srcId="{1C0A7111-4EF6-4CEF-9547-5079F73AF44A}" destId="{60832FA1-2D1B-483F-97F8-DA9E4D1026DE}" srcOrd="8" destOrd="0" presId="urn:microsoft.com/office/officeart/2011/layout/HexagonRadial"/>
    <dgm:cxn modelId="{E4D62037-30DD-40D8-A6B1-84006DF97427}" type="presParOf" srcId="{1C0A7111-4EF6-4CEF-9547-5079F73AF44A}" destId="{AF651187-7AF0-4DB5-8B3E-E7B311094FC8}" srcOrd="9" destOrd="0" presId="urn:microsoft.com/office/officeart/2011/layout/HexagonRadial"/>
    <dgm:cxn modelId="{B4CA9F33-58FF-43DB-9618-EA86035F7F40}" type="presParOf" srcId="{AF651187-7AF0-4DB5-8B3E-E7B311094FC8}" destId="{A840ADE0-974E-432F-B0FC-FAD2C337FF7A}" srcOrd="0" destOrd="0" presId="urn:microsoft.com/office/officeart/2011/layout/HexagonRadial"/>
    <dgm:cxn modelId="{44465054-6A64-4657-B736-9C1D45C300EC}" type="presParOf" srcId="{1C0A7111-4EF6-4CEF-9547-5079F73AF44A}" destId="{0436BABF-AC78-450E-8A97-A026D870B94D}" srcOrd="10" destOrd="0" presId="urn:microsoft.com/office/officeart/2011/layout/HexagonRadial"/>
    <dgm:cxn modelId="{2FDFF2F2-A5DC-45C3-BD3A-40CF317016C8}" type="presParOf" srcId="{1C0A7111-4EF6-4CEF-9547-5079F73AF44A}" destId="{6670F3B2-0166-45CE-B74C-E0AADBC5F1CC}" srcOrd="11" destOrd="0" presId="urn:microsoft.com/office/officeart/2011/layout/HexagonRadial"/>
    <dgm:cxn modelId="{012BB9D3-0BCA-451C-A56B-AFA23EA186AB}" type="presParOf" srcId="{6670F3B2-0166-45CE-B74C-E0AADBC5F1CC}" destId="{FF5B24F8-F5A2-4ABE-A0E1-B0D766C1D725}" srcOrd="0" destOrd="0" presId="urn:microsoft.com/office/officeart/2011/layout/HexagonRadial"/>
    <dgm:cxn modelId="{1F29DB44-4143-4B31-AA30-59259243EA4A}" type="presParOf" srcId="{1C0A7111-4EF6-4CEF-9547-5079F73AF44A}" destId="{A80108D7-F31C-4BAC-AD11-F69D74465FDB}"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D5E5F-0F79-4C14-A37C-23DEE53A07F6}">
      <dsp:nvSpPr>
        <dsp:cNvPr id="0" name=""/>
        <dsp:cNvSpPr/>
      </dsp:nvSpPr>
      <dsp:spPr>
        <a:xfrm>
          <a:off x="6512002" y="1967157"/>
          <a:ext cx="700879" cy="520557"/>
        </a:xfrm>
        <a:custGeom>
          <a:avLst/>
          <a:gdLst/>
          <a:ahLst/>
          <a:cxnLst/>
          <a:rect l="0" t="0" r="0" b="0"/>
          <a:pathLst>
            <a:path>
              <a:moveTo>
                <a:pt x="0" y="0"/>
              </a:moveTo>
              <a:lnTo>
                <a:pt x="0" y="386896"/>
              </a:lnTo>
              <a:lnTo>
                <a:pt x="700879" y="386896"/>
              </a:lnTo>
              <a:lnTo>
                <a:pt x="700879" y="52055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B36C1-4A7A-4740-8D9A-EC89A67CF07A}">
      <dsp:nvSpPr>
        <dsp:cNvPr id="0" name=""/>
        <dsp:cNvSpPr/>
      </dsp:nvSpPr>
      <dsp:spPr>
        <a:xfrm>
          <a:off x="4745189" y="825816"/>
          <a:ext cx="1766812" cy="225149"/>
        </a:xfrm>
        <a:custGeom>
          <a:avLst/>
          <a:gdLst/>
          <a:ahLst/>
          <a:cxnLst/>
          <a:rect l="0" t="0" r="0" b="0"/>
          <a:pathLst>
            <a:path>
              <a:moveTo>
                <a:pt x="0" y="0"/>
              </a:moveTo>
              <a:lnTo>
                <a:pt x="0" y="91488"/>
              </a:lnTo>
              <a:lnTo>
                <a:pt x="1766812" y="91488"/>
              </a:lnTo>
              <a:lnTo>
                <a:pt x="1766812" y="2251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F2CB99-67FA-41A3-9536-3A47F068618A}">
      <dsp:nvSpPr>
        <dsp:cNvPr id="0" name=""/>
        <dsp:cNvSpPr/>
      </dsp:nvSpPr>
      <dsp:spPr>
        <a:xfrm>
          <a:off x="3314835" y="2033041"/>
          <a:ext cx="1043983" cy="381589"/>
        </a:xfrm>
        <a:custGeom>
          <a:avLst/>
          <a:gdLst/>
          <a:ahLst/>
          <a:cxnLst/>
          <a:rect l="0" t="0" r="0" b="0"/>
          <a:pathLst>
            <a:path>
              <a:moveTo>
                <a:pt x="0" y="0"/>
              </a:moveTo>
              <a:lnTo>
                <a:pt x="0" y="247928"/>
              </a:lnTo>
              <a:lnTo>
                <a:pt x="1043983" y="247928"/>
              </a:lnTo>
              <a:lnTo>
                <a:pt x="1043983" y="38158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C210DB-3C34-4952-B1C2-42F76201D7FA}">
      <dsp:nvSpPr>
        <dsp:cNvPr id="0" name=""/>
        <dsp:cNvSpPr/>
      </dsp:nvSpPr>
      <dsp:spPr>
        <a:xfrm>
          <a:off x="1486634" y="2033041"/>
          <a:ext cx="1828200" cy="391356"/>
        </a:xfrm>
        <a:custGeom>
          <a:avLst/>
          <a:gdLst/>
          <a:ahLst/>
          <a:cxnLst/>
          <a:rect l="0" t="0" r="0" b="0"/>
          <a:pathLst>
            <a:path>
              <a:moveTo>
                <a:pt x="1828200" y="0"/>
              </a:moveTo>
              <a:lnTo>
                <a:pt x="1828200" y="257694"/>
              </a:lnTo>
              <a:lnTo>
                <a:pt x="0" y="257694"/>
              </a:lnTo>
              <a:lnTo>
                <a:pt x="0" y="39135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DACF7-2CCE-40F2-9B18-EFB550619B1A}">
      <dsp:nvSpPr>
        <dsp:cNvPr id="0" name=""/>
        <dsp:cNvSpPr/>
      </dsp:nvSpPr>
      <dsp:spPr>
        <a:xfrm>
          <a:off x="3314835" y="825816"/>
          <a:ext cx="1430354" cy="263748"/>
        </a:xfrm>
        <a:custGeom>
          <a:avLst/>
          <a:gdLst/>
          <a:ahLst/>
          <a:cxnLst/>
          <a:rect l="0" t="0" r="0" b="0"/>
          <a:pathLst>
            <a:path>
              <a:moveTo>
                <a:pt x="1430354" y="0"/>
              </a:moveTo>
              <a:lnTo>
                <a:pt x="1430354" y="130087"/>
              </a:lnTo>
              <a:lnTo>
                <a:pt x="0" y="130087"/>
              </a:lnTo>
              <a:lnTo>
                <a:pt x="0" y="2637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B1B178-861C-4447-ACFF-95566DBC37C9}">
      <dsp:nvSpPr>
        <dsp:cNvPr id="0" name=""/>
        <dsp:cNvSpPr/>
      </dsp:nvSpPr>
      <dsp:spPr>
        <a:xfrm>
          <a:off x="4023778" y="-90375"/>
          <a:ext cx="1442821" cy="9161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17B4A-D22C-410E-B8C5-7CF3EB211A6B}">
      <dsp:nvSpPr>
        <dsp:cNvPr id="0" name=""/>
        <dsp:cNvSpPr/>
      </dsp:nvSpPr>
      <dsp:spPr>
        <a:xfrm>
          <a:off x="4184092" y="61922"/>
          <a:ext cx="1442821" cy="9161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 Employer Pass Programs</a:t>
          </a:r>
        </a:p>
      </dsp:txBody>
      <dsp:txXfrm>
        <a:off x="4210926" y="88756"/>
        <a:ext cx="1389153" cy="862523"/>
      </dsp:txXfrm>
    </dsp:sp>
    <dsp:sp modelId="{AE6C6B01-0E34-4DD2-94A6-7E9E13597E27}">
      <dsp:nvSpPr>
        <dsp:cNvPr id="0" name=""/>
        <dsp:cNvSpPr/>
      </dsp:nvSpPr>
      <dsp:spPr>
        <a:xfrm>
          <a:off x="2491193" y="1089565"/>
          <a:ext cx="1647283" cy="943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8A75CD-CA4A-4E6C-989B-4F1B1CF82344}">
      <dsp:nvSpPr>
        <dsp:cNvPr id="0" name=""/>
        <dsp:cNvSpPr/>
      </dsp:nvSpPr>
      <dsp:spPr>
        <a:xfrm>
          <a:off x="2651506" y="1241863"/>
          <a:ext cx="1647283" cy="9434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Annual Programs</a:t>
          </a:r>
        </a:p>
      </dsp:txBody>
      <dsp:txXfrm>
        <a:off x="2679139" y="1269496"/>
        <a:ext cx="1592017" cy="888209"/>
      </dsp:txXfrm>
    </dsp:sp>
    <dsp:sp modelId="{F175B3E1-BDD4-46DF-9CFE-831AD6C8ADD3}">
      <dsp:nvSpPr>
        <dsp:cNvPr id="0" name=""/>
        <dsp:cNvSpPr/>
      </dsp:nvSpPr>
      <dsp:spPr>
        <a:xfrm>
          <a:off x="765223" y="2424397"/>
          <a:ext cx="1442821" cy="9161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EEFD32-87D2-44A9-9EE2-5E9D08B7567E}">
      <dsp:nvSpPr>
        <dsp:cNvPr id="0" name=""/>
        <dsp:cNvSpPr/>
      </dsp:nvSpPr>
      <dsp:spPr>
        <a:xfrm>
          <a:off x="925537" y="2576695"/>
          <a:ext cx="1442821" cy="9161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Annual Transit Access Pass </a:t>
          </a:r>
        </a:p>
        <a:p>
          <a:pPr marL="0" lvl="0" indent="0" algn="ctr" defTabSz="622300">
            <a:lnSpc>
              <a:spcPct val="90000"/>
            </a:lnSpc>
            <a:spcBef>
              <a:spcPct val="0"/>
            </a:spcBef>
            <a:spcAft>
              <a:spcPct val="35000"/>
            </a:spcAft>
            <a:buNone/>
          </a:pPr>
          <a:r>
            <a:rPr lang="en-US" sz="1400" b="1" kern="1200"/>
            <a:t>(A-TAP</a:t>
          </a:r>
          <a:r>
            <a:rPr lang="en-US" sz="1400" kern="1200"/>
            <a:t>)</a:t>
          </a:r>
        </a:p>
      </dsp:txBody>
      <dsp:txXfrm>
        <a:off x="952371" y="2603529"/>
        <a:ext cx="1389153" cy="862523"/>
      </dsp:txXfrm>
    </dsp:sp>
    <dsp:sp modelId="{242515BD-49FA-47FD-81FE-8A81885E3866}">
      <dsp:nvSpPr>
        <dsp:cNvPr id="0" name=""/>
        <dsp:cNvSpPr/>
      </dsp:nvSpPr>
      <dsp:spPr>
        <a:xfrm>
          <a:off x="3637408" y="2414630"/>
          <a:ext cx="1442821" cy="9161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508B8C-0122-4ABC-9DFD-15754C625A2B}">
      <dsp:nvSpPr>
        <dsp:cNvPr id="0" name=""/>
        <dsp:cNvSpPr/>
      </dsp:nvSpPr>
      <dsp:spPr>
        <a:xfrm>
          <a:off x="3797721" y="2566928"/>
          <a:ext cx="1442821" cy="9161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Small Employer Pass </a:t>
          </a:r>
        </a:p>
        <a:p>
          <a:pPr marL="0" lvl="0" indent="0" algn="ctr" defTabSz="622300">
            <a:lnSpc>
              <a:spcPct val="90000"/>
            </a:lnSpc>
            <a:spcBef>
              <a:spcPct val="0"/>
            </a:spcBef>
            <a:spcAft>
              <a:spcPct val="35000"/>
            </a:spcAft>
            <a:buNone/>
          </a:pPr>
          <a:r>
            <a:rPr lang="en-US" sz="1400" b="1" kern="1200"/>
            <a:t>(SEP)</a:t>
          </a:r>
        </a:p>
      </dsp:txBody>
      <dsp:txXfrm>
        <a:off x="3824555" y="2593762"/>
        <a:ext cx="1389153" cy="862523"/>
      </dsp:txXfrm>
    </dsp:sp>
    <dsp:sp modelId="{0F59B424-F26E-46E1-AD81-A33662DD425A}">
      <dsp:nvSpPr>
        <dsp:cNvPr id="0" name=""/>
        <dsp:cNvSpPr/>
      </dsp:nvSpPr>
      <dsp:spPr>
        <a:xfrm>
          <a:off x="5790591" y="1050966"/>
          <a:ext cx="1442821" cy="9161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F0523-23D6-4A01-96D1-AA6F9CCEFE51}">
      <dsp:nvSpPr>
        <dsp:cNvPr id="0" name=""/>
        <dsp:cNvSpPr/>
      </dsp:nvSpPr>
      <dsp:spPr>
        <a:xfrm>
          <a:off x="5950905" y="1203264"/>
          <a:ext cx="1442821" cy="9161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Pay Per Boarding</a:t>
          </a:r>
        </a:p>
        <a:p>
          <a:pPr marL="0" lvl="0" indent="0" algn="ctr" defTabSz="622300">
            <a:lnSpc>
              <a:spcPct val="90000"/>
            </a:lnSpc>
            <a:spcBef>
              <a:spcPct val="0"/>
            </a:spcBef>
            <a:spcAft>
              <a:spcPct val="35000"/>
            </a:spcAft>
            <a:buNone/>
          </a:pPr>
          <a:r>
            <a:rPr lang="en-US" sz="1400" b="1" kern="1200"/>
            <a:t>Program</a:t>
          </a:r>
        </a:p>
      </dsp:txBody>
      <dsp:txXfrm>
        <a:off x="5977739" y="1230098"/>
        <a:ext cx="1389153" cy="862523"/>
      </dsp:txXfrm>
    </dsp:sp>
    <dsp:sp modelId="{FCD3B2EE-716C-4013-9610-0C31D44DDD59}">
      <dsp:nvSpPr>
        <dsp:cNvPr id="0" name=""/>
        <dsp:cNvSpPr/>
      </dsp:nvSpPr>
      <dsp:spPr>
        <a:xfrm>
          <a:off x="6370129" y="2487715"/>
          <a:ext cx="1685503" cy="8681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4A759C-2F79-44BA-ACD2-A6F47E24BEC7}">
      <dsp:nvSpPr>
        <dsp:cNvPr id="0" name=""/>
        <dsp:cNvSpPr/>
      </dsp:nvSpPr>
      <dsp:spPr>
        <a:xfrm>
          <a:off x="6530443" y="2640013"/>
          <a:ext cx="1685503" cy="8681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Employer Pass Program </a:t>
          </a:r>
        </a:p>
        <a:p>
          <a:pPr marL="0" lvl="0" indent="0" algn="ctr" defTabSz="622300">
            <a:lnSpc>
              <a:spcPct val="90000"/>
            </a:lnSpc>
            <a:spcBef>
              <a:spcPct val="0"/>
            </a:spcBef>
            <a:spcAft>
              <a:spcPct val="35000"/>
            </a:spcAft>
            <a:buNone/>
          </a:pPr>
          <a:r>
            <a:rPr lang="en-US" sz="1400" b="1" kern="1200"/>
            <a:t>(E-Pass)</a:t>
          </a:r>
        </a:p>
      </dsp:txBody>
      <dsp:txXfrm>
        <a:off x="6555870" y="2665440"/>
        <a:ext cx="1634649" cy="817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7FC01-4795-4BCA-B2CB-1451382A88E5}">
      <dsp:nvSpPr>
        <dsp:cNvPr id="0" name=""/>
        <dsp:cNvSpPr/>
      </dsp:nvSpPr>
      <dsp:spPr>
        <a:xfrm>
          <a:off x="2557687" y="1514149"/>
          <a:ext cx="1924549" cy="1664813"/>
        </a:xfrm>
        <a:prstGeom prst="hexagon">
          <a:avLst>
            <a:gd name="adj" fmla="val 28570"/>
            <a:gd name="vf" fmla="val 115470"/>
          </a:avLst>
        </a:prstGeom>
        <a:solidFill>
          <a:srgbClr val="39B5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LA Metro Riders &amp; Employees</a:t>
          </a:r>
        </a:p>
      </dsp:txBody>
      <dsp:txXfrm>
        <a:off x="2876612" y="1790032"/>
        <a:ext cx="1286699" cy="1113047"/>
      </dsp:txXfrm>
    </dsp:sp>
    <dsp:sp modelId="{6CE85708-04FA-4F9E-8D9B-9F668ADA5911}">
      <dsp:nvSpPr>
        <dsp:cNvPr id="0" name=""/>
        <dsp:cNvSpPr/>
      </dsp:nvSpPr>
      <dsp:spPr>
        <a:xfrm>
          <a:off x="3762825" y="717648"/>
          <a:ext cx="726126" cy="625654"/>
        </a:xfrm>
        <a:prstGeom prst="hexagon">
          <a:avLst>
            <a:gd name="adj" fmla="val 28900"/>
            <a:gd name="vf" fmla="val 115470"/>
          </a:avLst>
        </a:prstGeom>
        <a:solidFill>
          <a:srgbClr val="FED0C2"/>
        </a:solidFill>
        <a:ln>
          <a:noFill/>
        </a:ln>
        <a:effectLst/>
      </dsp:spPr>
      <dsp:style>
        <a:lnRef idx="0">
          <a:scrgbClr r="0" g="0" b="0"/>
        </a:lnRef>
        <a:fillRef idx="1">
          <a:scrgbClr r="0" g="0" b="0"/>
        </a:fillRef>
        <a:effectRef idx="0">
          <a:scrgbClr r="0" g="0" b="0"/>
        </a:effectRef>
        <a:fontRef idx="minor"/>
      </dsp:style>
    </dsp:sp>
    <dsp:sp modelId="{C72933F4-132B-4AC2-932B-BE0F67B123AA}">
      <dsp:nvSpPr>
        <dsp:cNvPr id="0" name=""/>
        <dsp:cNvSpPr/>
      </dsp:nvSpPr>
      <dsp:spPr>
        <a:xfrm>
          <a:off x="2734966" y="0"/>
          <a:ext cx="1577154" cy="1364424"/>
        </a:xfrm>
        <a:prstGeom prst="hexagon">
          <a:avLst>
            <a:gd name="adj" fmla="val 28570"/>
            <a:gd name="vf" fmla="val 115470"/>
          </a:avLst>
        </a:prstGeom>
        <a:solidFill>
          <a:srgbClr val="00AE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Crisis Response Teams</a:t>
          </a:r>
        </a:p>
      </dsp:txBody>
      <dsp:txXfrm>
        <a:off x="2996334" y="226114"/>
        <a:ext cx="1054418" cy="912196"/>
      </dsp:txXfrm>
    </dsp:sp>
    <dsp:sp modelId="{1707424C-1FE7-4B4E-A204-09F07984C19B}">
      <dsp:nvSpPr>
        <dsp:cNvPr id="0" name=""/>
        <dsp:cNvSpPr/>
      </dsp:nvSpPr>
      <dsp:spPr>
        <a:xfrm>
          <a:off x="4610272" y="1887289"/>
          <a:ext cx="726126" cy="625654"/>
        </a:xfrm>
        <a:prstGeom prst="hexagon">
          <a:avLst>
            <a:gd name="adj" fmla="val 28900"/>
            <a:gd name="vf" fmla="val 115470"/>
          </a:avLst>
        </a:prstGeom>
        <a:solidFill>
          <a:srgbClr val="FED0C2"/>
        </a:solidFill>
        <a:ln>
          <a:noFill/>
        </a:ln>
        <a:effectLst/>
      </dsp:spPr>
      <dsp:style>
        <a:lnRef idx="0">
          <a:scrgbClr r="0" g="0" b="0"/>
        </a:lnRef>
        <a:fillRef idx="1">
          <a:scrgbClr r="0" g="0" b="0"/>
        </a:fillRef>
        <a:effectRef idx="0">
          <a:scrgbClr r="0" g="0" b="0"/>
        </a:effectRef>
        <a:fontRef idx="minor"/>
      </dsp:style>
    </dsp:sp>
    <dsp:sp modelId="{0D5C0218-CB1D-45AE-96F2-9332CABC27E3}">
      <dsp:nvSpPr>
        <dsp:cNvPr id="0" name=""/>
        <dsp:cNvSpPr/>
      </dsp:nvSpPr>
      <dsp:spPr>
        <a:xfrm>
          <a:off x="4181400" y="839212"/>
          <a:ext cx="1577154" cy="1364424"/>
        </a:xfrm>
        <a:prstGeom prst="hexagon">
          <a:avLst>
            <a:gd name="adj" fmla="val 28570"/>
            <a:gd name="vf" fmla="val 115470"/>
          </a:avLst>
        </a:prstGeom>
        <a:solidFill>
          <a:srgbClr val="2622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 Law Enforcement</a:t>
          </a:r>
        </a:p>
      </dsp:txBody>
      <dsp:txXfrm>
        <a:off x="4442768" y="1065326"/>
        <a:ext cx="1054418" cy="912196"/>
      </dsp:txXfrm>
    </dsp:sp>
    <dsp:sp modelId="{319EFFA5-36C1-46C8-AB83-5EA2311A65D4}">
      <dsp:nvSpPr>
        <dsp:cNvPr id="0" name=""/>
        <dsp:cNvSpPr/>
      </dsp:nvSpPr>
      <dsp:spPr>
        <a:xfrm>
          <a:off x="4021581" y="3207593"/>
          <a:ext cx="726126" cy="625654"/>
        </a:xfrm>
        <a:prstGeom prst="hexagon">
          <a:avLst>
            <a:gd name="adj" fmla="val 28900"/>
            <a:gd name="vf" fmla="val 115470"/>
          </a:avLst>
        </a:prstGeom>
        <a:solidFill>
          <a:srgbClr val="FED0C2"/>
        </a:solidFill>
        <a:ln>
          <a:noFill/>
        </a:ln>
        <a:effectLst/>
      </dsp:spPr>
      <dsp:style>
        <a:lnRef idx="0">
          <a:scrgbClr r="0" g="0" b="0"/>
        </a:lnRef>
        <a:fillRef idx="1">
          <a:scrgbClr r="0" g="0" b="0"/>
        </a:fillRef>
        <a:effectRef idx="0">
          <a:scrgbClr r="0" g="0" b="0"/>
        </a:effectRef>
        <a:fontRef idx="minor"/>
      </dsp:style>
    </dsp:sp>
    <dsp:sp modelId="{80BC9C12-F734-4EFB-8186-1CC6C57BF000}">
      <dsp:nvSpPr>
        <dsp:cNvPr id="0" name=""/>
        <dsp:cNvSpPr/>
      </dsp:nvSpPr>
      <dsp:spPr>
        <a:xfrm>
          <a:off x="4181400" y="2489006"/>
          <a:ext cx="1577154" cy="1364424"/>
        </a:xfrm>
        <a:prstGeom prst="hexagon">
          <a:avLst>
            <a:gd name="adj" fmla="val 28570"/>
            <a:gd name="vf" fmla="val 11547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Metro Transit Security</a:t>
          </a:r>
        </a:p>
      </dsp:txBody>
      <dsp:txXfrm>
        <a:off x="4442768" y="2715120"/>
        <a:ext cx="1054418" cy="912196"/>
      </dsp:txXfrm>
    </dsp:sp>
    <dsp:sp modelId="{A840ADE0-974E-432F-B0FC-FAD2C337FF7A}">
      <dsp:nvSpPr>
        <dsp:cNvPr id="0" name=""/>
        <dsp:cNvSpPr/>
      </dsp:nvSpPr>
      <dsp:spPr>
        <a:xfrm>
          <a:off x="2561269" y="3344646"/>
          <a:ext cx="726126" cy="625654"/>
        </a:xfrm>
        <a:prstGeom prst="hexagon">
          <a:avLst>
            <a:gd name="adj" fmla="val 28900"/>
            <a:gd name="vf" fmla="val 115470"/>
          </a:avLst>
        </a:prstGeom>
        <a:solidFill>
          <a:srgbClr val="FED0C2"/>
        </a:solidFill>
        <a:ln>
          <a:noFill/>
        </a:ln>
        <a:effectLst/>
      </dsp:spPr>
      <dsp:style>
        <a:lnRef idx="0">
          <a:scrgbClr r="0" g="0" b="0"/>
        </a:lnRef>
        <a:fillRef idx="1">
          <a:scrgbClr r="0" g="0" b="0"/>
        </a:fillRef>
        <a:effectRef idx="0">
          <a:scrgbClr r="0" g="0" b="0"/>
        </a:effectRef>
        <a:fontRef idx="minor"/>
      </dsp:style>
    </dsp:sp>
    <dsp:sp modelId="{60832FA1-2D1B-483F-97F8-DA9E4D1026DE}">
      <dsp:nvSpPr>
        <dsp:cNvPr id="0" name=""/>
        <dsp:cNvSpPr/>
      </dsp:nvSpPr>
      <dsp:spPr>
        <a:xfrm>
          <a:off x="2734966" y="3329157"/>
          <a:ext cx="1577154" cy="1364424"/>
        </a:xfrm>
        <a:prstGeom prst="hexagon">
          <a:avLst>
            <a:gd name="adj" fmla="val 28570"/>
            <a:gd name="vf" fmla="val 11547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Contracted Security</a:t>
          </a:r>
        </a:p>
      </dsp:txBody>
      <dsp:txXfrm>
        <a:off x="2996334" y="3555271"/>
        <a:ext cx="1054418" cy="912196"/>
      </dsp:txXfrm>
    </dsp:sp>
    <dsp:sp modelId="{FF5B24F8-F5A2-4ABE-A0E1-B0D766C1D725}">
      <dsp:nvSpPr>
        <dsp:cNvPr id="0" name=""/>
        <dsp:cNvSpPr/>
      </dsp:nvSpPr>
      <dsp:spPr>
        <a:xfrm>
          <a:off x="1699944" y="2175475"/>
          <a:ext cx="726126" cy="625654"/>
        </a:xfrm>
        <a:prstGeom prst="hexagon">
          <a:avLst>
            <a:gd name="adj" fmla="val 28900"/>
            <a:gd name="vf" fmla="val 115470"/>
          </a:avLst>
        </a:prstGeom>
        <a:solidFill>
          <a:srgbClr val="F15A28">
            <a:alpha val="29915"/>
          </a:srgbClr>
        </a:solidFill>
        <a:ln>
          <a:noFill/>
        </a:ln>
        <a:effectLst/>
      </dsp:spPr>
      <dsp:style>
        <a:lnRef idx="0">
          <a:scrgbClr r="0" g="0" b="0"/>
        </a:lnRef>
        <a:fillRef idx="1">
          <a:scrgbClr r="0" g="0" b="0"/>
        </a:fillRef>
        <a:effectRef idx="0">
          <a:scrgbClr r="0" g="0" b="0"/>
        </a:effectRef>
        <a:fontRef idx="minor"/>
      </dsp:style>
    </dsp:sp>
    <dsp:sp modelId="{0436BABF-AC78-450E-8A97-A026D870B94D}">
      <dsp:nvSpPr>
        <dsp:cNvPr id="0" name=""/>
        <dsp:cNvSpPr/>
      </dsp:nvSpPr>
      <dsp:spPr>
        <a:xfrm>
          <a:off x="1281817" y="2489945"/>
          <a:ext cx="1577154" cy="1364424"/>
        </a:xfrm>
        <a:prstGeom prst="hexagon">
          <a:avLst>
            <a:gd name="adj" fmla="val 28570"/>
            <a:gd name="vf" fmla="val 115470"/>
          </a:avLst>
        </a:prstGeom>
        <a:solidFill>
          <a:srgbClr val="EE2A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Homeless Outreach</a:t>
          </a:r>
        </a:p>
      </dsp:txBody>
      <dsp:txXfrm>
        <a:off x="1543185" y="2716059"/>
        <a:ext cx="1054418" cy="912196"/>
      </dsp:txXfrm>
    </dsp:sp>
    <dsp:sp modelId="{A80108D7-F31C-4BAC-AD11-F69D74465FDB}">
      <dsp:nvSpPr>
        <dsp:cNvPr id="0" name=""/>
        <dsp:cNvSpPr/>
      </dsp:nvSpPr>
      <dsp:spPr>
        <a:xfrm>
          <a:off x="1281817" y="837335"/>
          <a:ext cx="1577154" cy="1364424"/>
        </a:xfrm>
        <a:prstGeom prst="hexagon">
          <a:avLst>
            <a:gd name="adj" fmla="val 28570"/>
            <a:gd name="vf" fmla="val 115470"/>
          </a:avLst>
        </a:prstGeom>
        <a:solidFill>
          <a:srgbClr val="1B75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Transit Ambassadors</a:t>
          </a:r>
        </a:p>
      </dsp:txBody>
      <dsp:txXfrm>
        <a:off x="1543185" y="1063449"/>
        <a:ext cx="1054418" cy="9121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F32E6-CB03-4423-BC13-F5A6E838B629}" type="datetimeFigureOut">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8DB5E-B525-4938-A291-5A326FF90D8E}" type="slidenum">
              <a:rPr lang="en-GB" smtClean="0"/>
              <a:t>‹#›</a:t>
            </a:fld>
            <a:endParaRPr lang="en-GB"/>
          </a:p>
        </p:txBody>
      </p:sp>
    </p:spTree>
    <p:extLst>
      <p:ext uri="{BB962C8B-B14F-4D97-AF65-F5344CB8AC3E}">
        <p14:creationId xmlns:p14="http://schemas.microsoft.com/office/powerpoint/2010/main" val="104568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146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72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3dfc3dd3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3dfc3dd3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The pilot was launched December of 2020 and will operate through December of 2023</a:t>
            </a:r>
            <a:br>
              <a:rPr lang="en-US">
                <a:cs typeface="Calibri"/>
              </a:rPr>
            </a:br>
            <a:br>
              <a:rPr lang="en-US">
                <a:cs typeface="Calibri"/>
              </a:rPr>
            </a:br>
            <a:r>
              <a:rPr lang="en-US">
                <a:cs typeface="Calibri"/>
              </a:rPr>
              <a:t>* </a:t>
            </a:r>
            <a:r>
              <a:rPr lang="en-US" sz="1200">
                <a:solidFill>
                  <a:schemeClr val="dk1"/>
                </a:solidFill>
                <a:latin typeface="Calibri"/>
                <a:ea typeface="Calibri"/>
                <a:cs typeface="Calibri"/>
                <a:sym typeface="Calibri"/>
              </a:rPr>
              <a:t>The introductory period allows Metro time to evaluate demand, affordability and other factors in ensuring that the full fare price is equitable for the communities that Metro Micro serves.</a:t>
            </a:r>
            <a:endParaRPr lang="en-US"/>
          </a:p>
          <a:p>
            <a:pPr marL="0" lvl="0" indent="0" algn="l" rtl="0">
              <a:spcBef>
                <a:spcPts val="0"/>
              </a:spcBef>
              <a:spcAft>
                <a:spcPts val="0"/>
              </a:spcAft>
              <a:buNone/>
            </a:pPr>
            <a:endParaRPr lang="en-US">
              <a:cs typeface="Calibri"/>
            </a:endParaRPr>
          </a:p>
          <a:p>
            <a:pPr marL="0" lvl="0" indent="0" algn="l" rtl="0">
              <a:spcBef>
                <a:spcPts val="0"/>
              </a:spcBef>
              <a:spcAft>
                <a:spcPts val="0"/>
              </a:spcAft>
              <a:buNone/>
            </a:pPr>
            <a:endParaRPr lang="en-US">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3097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3dfc3dd3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3dfc3dd3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800" b="0" i="0">
                <a:solidFill>
                  <a:srgbClr val="201F1E"/>
                </a:solidFill>
                <a:effectLst/>
                <a:latin typeface="Calibri" panose="020F0502020204030204" pitchFamily="34" charset="0"/>
              </a:rPr>
              <a:t>Initial Hours of Operations were 10am – 10pm </a:t>
            </a:r>
            <a:br>
              <a:rPr lang="en-US" sz="1800" b="0" i="0">
                <a:solidFill>
                  <a:srgbClr val="201F1E"/>
                </a:solidFill>
                <a:effectLst/>
                <a:latin typeface="Calibri" panose="020F0502020204030204" pitchFamily="34" charset="0"/>
              </a:rPr>
            </a:br>
            <a:endParaRPr lang="en-US" sz="1800" b="0" i="0">
              <a:solidFill>
                <a:srgbClr val="201F1E"/>
              </a:solidFill>
              <a:effectLst/>
              <a:latin typeface="Calibri" panose="020F0502020204030204" pitchFamily="34" charset="0"/>
            </a:endParaRPr>
          </a:p>
          <a:p>
            <a:pPr marL="171450" lvl="0" indent="-171450" algn="l" rtl="0">
              <a:spcBef>
                <a:spcPts val="0"/>
              </a:spcBef>
              <a:spcAft>
                <a:spcPts val="0"/>
              </a:spcAft>
              <a:buFont typeface="Arial" panose="020B0604020202020204" pitchFamily="34" charset="0"/>
              <a:buChar char="•"/>
            </a:pPr>
            <a:r>
              <a:rPr lang="en-US" sz="1800" b="0" i="0">
                <a:solidFill>
                  <a:srgbClr val="201F1E"/>
                </a:solidFill>
                <a:effectLst/>
                <a:latin typeface="Calibri" panose="020F0502020204030204" pitchFamily="34" charset="0"/>
              </a:rPr>
              <a:t>The Burbank Airport terminals are now included *</a:t>
            </a:r>
            <a:r>
              <a:rPr lang="en-US" sz="1800" b="1" i="0">
                <a:solidFill>
                  <a:srgbClr val="201F1E"/>
                </a:solidFill>
                <a:effectLst/>
                <a:latin typeface="Calibri" panose="020F0502020204030204" pitchFamily="34" charset="0"/>
              </a:rPr>
              <a:t>because of</a:t>
            </a:r>
            <a:r>
              <a:rPr lang="en-US" sz="1800" b="0" i="0">
                <a:solidFill>
                  <a:srgbClr val="201F1E"/>
                </a:solidFill>
                <a:effectLst/>
                <a:latin typeface="Calibri" panose="020F0502020204030204" pitchFamily="34" charset="0"/>
              </a:rPr>
              <a:t>* the Burbank Transportation Management Organizations and a previous presentation made</a:t>
            </a:r>
          </a:p>
          <a:p>
            <a:pPr marL="171450" lvl="0" indent="-171450" algn="l" rtl="0">
              <a:spcBef>
                <a:spcPts val="0"/>
              </a:spcBef>
              <a:spcAft>
                <a:spcPts val="0"/>
              </a:spcAft>
              <a:buFont typeface="Arial" panose="020B0604020202020204" pitchFamily="34" charset="0"/>
              <a:buChar char="•"/>
            </a:pPr>
            <a:r>
              <a:rPr lang="en-US" sz="1800" b="0" i="0">
                <a:solidFill>
                  <a:srgbClr val="201F1E"/>
                </a:solidFill>
                <a:effectLst/>
                <a:latin typeface="Calibri" panose="020F0502020204030204" pitchFamily="34" charset="0"/>
              </a:rPr>
              <a:t>We want to thank the TMO’s enthusiasm for Micro and the Hollywood Burbank Airport Authority’s gracious assistance in helping Metro Micro serve Burbank Airport terminals </a:t>
            </a:r>
            <a:br>
              <a:rPr lang="en-US" sz="1800" b="0" i="0">
                <a:solidFill>
                  <a:srgbClr val="201F1E"/>
                </a:solidFill>
                <a:effectLst/>
                <a:latin typeface="Calibri" panose="020F0502020204030204" pitchFamily="34" charset="0"/>
              </a:rPr>
            </a:br>
            <a:endParaRPr lang="en-US" sz="1800" b="0" i="0">
              <a:solidFill>
                <a:srgbClr val="201F1E"/>
              </a:solidFill>
              <a:effectLst/>
              <a:latin typeface="Calibri" panose="020F0502020204030204" pitchFamily="34" charset="0"/>
            </a:endParaRPr>
          </a:p>
          <a:p>
            <a:pPr marL="171450" lvl="0" indent="-171450" algn="l" rtl="0">
              <a:spcBef>
                <a:spcPts val="0"/>
              </a:spcBef>
              <a:spcAft>
                <a:spcPts val="0"/>
              </a:spcAft>
              <a:buFont typeface="Arial" panose="020B0604020202020204" pitchFamily="34" charset="0"/>
              <a:buChar char="•"/>
            </a:pPr>
            <a:r>
              <a:rPr lang="en-US" sz="1800" b="0" i="0">
                <a:solidFill>
                  <a:srgbClr val="201F1E"/>
                </a:solidFill>
                <a:effectLst/>
                <a:latin typeface="Calibri" panose="020F0502020204030204" pitchFamily="34" charset="0"/>
              </a:rPr>
              <a:t>We can report that in an analysis of usage before and after these hours were added, our average weekday ridership rose 47%. Of new users gained between the analysis periods, 57% rode in the added hours.</a:t>
            </a:r>
            <a:r>
              <a:rPr lang="en-US" sz="1800" b="0" i="0">
                <a:solidFill>
                  <a:srgbClr val="201F1E"/>
                </a:solidFill>
                <a:effectLst/>
                <a:latin typeface="WordVisiCarriageReturn_MSFontService"/>
              </a:rPr>
              <a:t> </a:t>
            </a:r>
            <a:br>
              <a:rPr lang="en-US" sz="1800" b="0" i="0">
                <a:solidFill>
                  <a:srgbClr val="201F1E"/>
                </a:solidFill>
                <a:effectLst/>
                <a:latin typeface="WordVisiCarriageReturn_MSFontService"/>
              </a:rPr>
            </a:br>
            <a:r>
              <a:rPr lang="en-US" sz="1800" b="0" i="0">
                <a:solidFill>
                  <a:srgbClr val="201F1E"/>
                </a:solidFill>
                <a:effectLst/>
                <a:latin typeface="Calibri" panose="020F0502020204030204" pitchFamily="34" charset="0"/>
              </a:rPr>
              <a:t> </a:t>
            </a:r>
            <a:endParaRPr lang="en-US">
              <a:cs typeface="Calibri"/>
            </a:endParaRPr>
          </a:p>
        </p:txBody>
      </p:sp>
    </p:spTree>
    <p:extLst>
      <p:ext uri="{BB962C8B-B14F-4D97-AF65-F5344CB8AC3E}">
        <p14:creationId xmlns:p14="http://schemas.microsoft.com/office/powerpoint/2010/main" val="330616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normalizeH="0" baseline="0" noProof="0">
                <a:ln>
                  <a:noFill/>
                </a:ln>
                <a:solidFill>
                  <a:srgbClr val="000000"/>
                </a:solidFill>
                <a:effectLst/>
                <a:uLnTx/>
                <a:uFillTx/>
                <a:ea typeface="ScalaSansLF-Regular Regular" pitchFamily="34" charset="-122"/>
                <a:cs typeface="ScalaSansLF-Regular Regular" pitchFamily="34" charset="-120"/>
              </a:rPr>
              <a:t>This program offers commuters incentives to take transit, carpool, vanpool, walk or bike instead of driving alone.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normalizeH="0" baseline="0" noProof="0">
                <a:ln>
                  <a:noFill/>
                </a:ln>
                <a:solidFill>
                  <a:srgbClr val="000000"/>
                </a:solidFill>
                <a:effectLst/>
                <a:uLnTx/>
                <a:uFillTx/>
                <a:ea typeface="ScalaSansLF-Regular Regular" pitchFamily="34" charset="-122"/>
                <a:cs typeface="ScalaSansLF-Regular Regular" pitchFamily="34" charset="-120"/>
              </a:rPr>
              <a:t>Each pilot is structured by Behavioral Scientists from Duke University to help study what best creates behavior change
Randomize interventions—similar to clinical trials. ​
Measure what has the best ROI with robust data collection and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normalizeH="0" baseline="0" noProof="0">
                <a:ln>
                  <a:noFill/>
                </a:ln>
                <a:solidFill>
                  <a:srgbClr val="000000"/>
                </a:solidFill>
                <a:effectLst/>
                <a:uLnTx/>
                <a:uFillTx/>
                <a:ea typeface="ScalaSansLF-Regular Regular" pitchFamily="34" charset="-122"/>
                <a:cs typeface="+mn-cs"/>
              </a:rPr>
              <a:t>Share findings with the county in order to implement successful TDM incentives based on data.</a:t>
            </a:r>
            <a:endParaRPr kumimoji="0" lang="en-US" sz="1600" b="0" i="0" u="none" strike="noStrike" kern="1200" cap="none" normalizeH="0" baseline="0" noProof="0">
              <a:ln>
                <a:noFill/>
              </a:ln>
              <a:solidFill>
                <a:prstClr val="black"/>
              </a:solidFill>
              <a:effectLst/>
              <a:uLnTx/>
              <a:uFillTx/>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ScalaSansLF-Regular,Sans-Serif"/>
              <a:buChar char="&gt;"/>
            </a:pPr>
            <a:r>
              <a:rPr lang="en-US"/>
              <a:t>Approximately 19-mile corridor with 22 enhanced stations</a:t>
            </a:r>
          </a:p>
          <a:p>
            <a:pPr marL="342900" indent="-342900">
              <a:spcAft>
                <a:spcPts val="600"/>
              </a:spcAft>
              <a:buFont typeface="ScalaSansLF-Regular,Sans-Serif"/>
              <a:buChar char="&gt;"/>
            </a:pPr>
            <a:r>
              <a:rPr lang="en-US"/>
              <a:t>Improves services reliability and customer experience; Total travel time savings of 34-44% during peak periods</a:t>
            </a:r>
            <a:endParaRPr lang="en-US">
              <a:cs typeface="Calibri"/>
            </a:endParaRPr>
          </a:p>
          <a:p>
            <a:pPr marL="342900" indent="-342900">
              <a:spcAft>
                <a:spcPts val="600"/>
              </a:spcAft>
              <a:buFont typeface="ScalaSansLF-Regular,Sans-Serif"/>
              <a:buChar char="&gt;"/>
            </a:pPr>
            <a:r>
              <a:rPr lang="en-US"/>
              <a:t>Improves service reliability and customer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472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407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DB5E-B525-4938-A291-5A326FF90D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717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Air Day microgrant funding</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DB5E-B525-4938-A291-5A326FF90D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205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Clean Air Day microgrant funding</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DB5E-B525-4938-A291-5A326FF90D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80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go to metrolinktrains.com/</a:t>
            </a:r>
            <a:r>
              <a:rPr lang="en-US" dirty="0" err="1"/>
              <a:t>cpp</a:t>
            </a:r>
            <a:r>
              <a:rPr lang="en-US" dirty="0"/>
              <a:t> or email cppservice@scrra.net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D1C39-856F-4220-8F7D-5205FBA4B2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812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F05C-9D40-198A-1819-9E82A339A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E9810-FB63-0DC0-8273-9748D43A145A}"/>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618DFF5F-4E45-ED1A-C5CC-A8EBD6D12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FD7135-118B-9373-5005-58D03E8D877A}"/>
              </a:ext>
            </a:extLst>
          </p:cNvPr>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175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Clean Air Day microgrant funding</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DB5E-B525-4938-A291-5A326FF90D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89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726C4-73B7-DBAF-796E-197C1091E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BB104-B35E-ABB5-A50E-E1B13F1E6D0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9D5DD74-859D-65E9-B9D0-6B650A5637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5AF6DC-087E-19B4-ACE8-30AD11E8DDC3}"/>
              </a:ext>
            </a:extLst>
          </p:cNvPr>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781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262063"/>
            <a:ext cx="6053138" cy="34051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79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Metrolink Low-Income Fare Discount Program is made possible by a $5.7 million dollar grant from the Low Carbon Transit Operations Program (LCTOP), administered by the California Department of Transportation (Caltrans). </a:t>
            </a:r>
            <a:endParaRPr lang="en-US" sz="12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Metrolink is committed to providing safe, affordable transportation for everyone and we are proud to further promote equity in public transit with this new discount program.</a:t>
            </a:r>
            <a:endParaRPr lang="en-US" sz="12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Low-Income Fare Discount Program provides a 50% fare discount for California Dept. of Social Services EBT cardholders throughout the entire Metrolink service area for approximately one year, from September 1, 2022 - August 31, 2023, or until the funds are exhausted. </a:t>
            </a:r>
            <a:endParaRPr lang="en-US" sz="12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When a customer inserts a California Dept. of Social Services EBT card into Metrolink ticket vending machines, it unlocks the 50% discount. An alternative form of payment is needed in order to complete the transaction.</a:t>
            </a:r>
            <a:endParaRPr lang="en-US" sz="12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discount is only available via Metrolink ticket machines.</a:t>
            </a:r>
            <a:endParaRPr lang="en-US" sz="12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The Metrolink Low-Income Fare Discount Program applies to all Metrolink commuter rail trip types, times, origin/destinations and is in addition to current discounts already in effect.</a:t>
            </a:r>
            <a:endParaRPr lang="en-US" sz="12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30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Arial" panose="020B0604020202020204" pitchFamily="34" charset="0"/>
              </a:rPr>
              <a:t>Ride free on Metrolink all day. </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Arial" panose="020B0604020202020204" pitchFamily="34" charset="0"/>
              </a:rPr>
              <a:t>Many local buses and trains—including Metro (Los Angeles), </a:t>
            </a:r>
            <a:r>
              <a:rPr lang="en-US" sz="1800" dirty="0" err="1">
                <a:effectLst/>
                <a:latin typeface="Aptos" panose="020B0004020202020204" pitchFamily="34" charset="0"/>
                <a:ea typeface="Aptos" panose="020B0004020202020204" pitchFamily="34" charset="0"/>
                <a:cs typeface="Arial" panose="020B0604020202020204" pitchFamily="34" charset="0"/>
              </a:rPr>
              <a:t>Omnitrans</a:t>
            </a:r>
            <a:r>
              <a:rPr lang="en-US" sz="1800" dirty="0">
                <a:effectLst/>
                <a:latin typeface="Aptos" panose="020B0004020202020204" pitchFamily="34" charset="0"/>
                <a:ea typeface="Aptos" panose="020B0004020202020204" pitchFamily="34" charset="0"/>
                <a:cs typeface="Arial" panose="020B0604020202020204" pitchFamily="34" charset="0"/>
              </a:rPr>
              <a:t> (San Bernardino), and transit agencies in Orange, Riverside, and Ventura counties—are also offering free rides on Earth Day. </a:t>
            </a: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No ticket necessary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D3D5B-5D13-7A4C-BD1D-ED0A50F980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224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239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D5CA5C-DC65-4A12-AF8A-5ACE737EB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37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313C33A0-60DB-4145-9DE3-9CDAF88666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75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Open Sans" panose="020B0606030504020204" pitchFamily="34" charset="0"/>
              </a:rPr>
              <a:t>Metro Ambassadors are here to support riders on Metro buses, trains and stations, connect them to resources and report maintenance and safety concerns.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501C2-DCEB-4AA2-96ED-92F4772867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5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pc="-30"/>
          </a:p>
        </p:txBody>
      </p:sp>
      <p:sp>
        <p:nvSpPr>
          <p:cNvPr id="4" name="Date Placeholder 3"/>
          <p:cNvSpPr>
            <a:spLocks noGrp="1"/>
          </p:cNvSpPr>
          <p:nvPr>
            <p:ph type="dt" idx="1"/>
          </p:nvPr>
        </p:nvSpPr>
        <p:spPr/>
        <p:txBody>
          <a:bodyPr/>
          <a:lstStyle/>
          <a:p>
            <a:pPr marL="0" marR="0" lvl="0" indent="0" algn="r" defTabSz="941388" rtl="0" eaLnBrk="1" fontAlgn="base" latinLnBrk="0" hangingPunct="1">
              <a:lnSpc>
                <a:spcPct val="100000"/>
              </a:lnSpc>
              <a:spcBef>
                <a:spcPct val="0"/>
              </a:spcBef>
              <a:spcAft>
                <a:spcPct val="0"/>
              </a:spcAft>
              <a:buClrTx/>
              <a:buSzTx/>
              <a:buFontTx/>
              <a:buNone/>
              <a:tabLst/>
              <a:defRPr/>
            </a:pPr>
            <a:fld id="{D550E4C1-1E07-49F3-8875-650BC73039B5}" type="datetime4">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41388" rtl="0" eaLnBrk="1" fontAlgn="base" latinLnBrk="0" hangingPunct="1">
                <a:lnSpc>
                  <a:spcPct val="100000"/>
                </a:lnSpc>
                <a:spcBef>
                  <a:spcPct val="0"/>
                </a:spcBef>
                <a:spcAft>
                  <a:spcPct val="0"/>
                </a:spcAft>
                <a:buClrTx/>
                <a:buSzTx/>
                <a:buFontTx/>
                <a:buNone/>
                <a:tabLst/>
                <a:defRPr/>
              </a:pPr>
              <a:t>April 16, 2025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41388" rtl="0" eaLnBrk="1" fontAlgn="base" latinLnBrk="0" hangingPunct="1">
              <a:lnSpc>
                <a:spcPct val="100000"/>
              </a:lnSpc>
              <a:spcBef>
                <a:spcPct val="0"/>
              </a:spcBef>
              <a:spcAft>
                <a:spcPct val="0"/>
              </a:spcAft>
              <a:buClrTx/>
              <a:buSzTx/>
              <a:buFontTx/>
              <a:buNone/>
              <a:tabLst/>
              <a:defRPr/>
            </a:pPr>
            <a:fld id="{E6C388D9-8E38-4EC6-8E5A-9BD94593D26C}"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41388"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4025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file://localhost/Users/admin/Documents/Daniel's%20Comp/FY%202016/00_OPEN/16-1191_msc_Vanpool_Powerpoint_db/16-1191_sketches/comp%2001/backgrounds/16-1191_msc_vanpool_powerpoint_comp01_v3-04.png" TargetMode="External"/><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file://localhost/Users/admin/Documents/Daniel's%20Comp/FY%202016/00_OPEN/16-1191_msc_Vanpool_Powerpoint_db/16-1191_sketches/comp%2001/backgrounds/16-1191_msc_vanpool_powerpoint_comp01_v3-03.png" TargetMode="External"/><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7D90-FA08-4609-B89E-93510A3717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9A988-1164-4527-9CF9-05537C1B4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85A07-B5D9-428E-81AE-13C42A29F718}"/>
              </a:ext>
            </a:extLst>
          </p:cNvPr>
          <p:cNvSpPr>
            <a:spLocks noGrp="1"/>
          </p:cNvSpPr>
          <p:nvPr>
            <p:ph type="dt" sz="half" idx="10"/>
          </p:nvPr>
        </p:nvSpPr>
        <p:spPr/>
        <p:txBody>
          <a:bodyPr/>
          <a:lstStyle/>
          <a:p>
            <a:fld id="{050361D0-B726-4F58-B28D-5C8CD98344D8}" type="datetime1">
              <a:rPr lang="en-US" smtClean="0"/>
              <a:t>4/16/2025</a:t>
            </a:fld>
            <a:endParaRPr lang="en-US"/>
          </a:p>
        </p:txBody>
      </p:sp>
      <p:sp>
        <p:nvSpPr>
          <p:cNvPr id="5" name="Footer Placeholder 4">
            <a:extLst>
              <a:ext uri="{FF2B5EF4-FFF2-40B4-BE49-F238E27FC236}">
                <a16:creationId xmlns:a16="http://schemas.microsoft.com/office/drawing/2014/main" id="{A9268E91-4BFD-4BB6-8AD1-C19953F19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935F3-21D9-4F3D-AD5A-35D7730E1F21}"/>
              </a:ext>
            </a:extLst>
          </p:cNvPr>
          <p:cNvSpPr>
            <a:spLocks noGrp="1"/>
          </p:cNvSpPr>
          <p:nvPr>
            <p:ph type="sldNum" sz="quarter" idx="12"/>
          </p:nvPr>
        </p:nvSpPr>
        <p:spPr/>
        <p:txBody>
          <a:bodyPr/>
          <a:lstStyle>
            <a:lvl1pPr>
              <a:defRPr sz="1400">
                <a:solidFill>
                  <a:schemeClr val="bg1"/>
                </a:solidFill>
                <a:latin typeface="Arial" panose="020B0604020202020204" pitchFamily="34" charset="0"/>
                <a:cs typeface="Arial" panose="020B0604020202020204" pitchFamily="34" charset="0"/>
              </a:defRPr>
            </a:lvl1pPr>
          </a:lstStyle>
          <a:p>
            <a:fld id="{F41C0F81-8FD1-4B46-91E5-B64C729A501E}" type="slidenum">
              <a:rPr lang="en-US" smtClean="0"/>
              <a:pPr/>
              <a:t>‹#›</a:t>
            </a:fld>
            <a:endParaRPr lang="en-US" dirty="0"/>
          </a:p>
        </p:txBody>
      </p:sp>
    </p:spTree>
    <p:extLst>
      <p:ext uri="{BB962C8B-B14F-4D97-AF65-F5344CB8AC3E}">
        <p14:creationId xmlns:p14="http://schemas.microsoft.com/office/powerpoint/2010/main" val="337490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541D-7A84-4310-BE7B-2D324729A8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192896-AA38-4921-BA05-6CA4C8890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E8B8C-0395-4616-B991-3AB64A3EC867}"/>
              </a:ext>
            </a:extLst>
          </p:cNvPr>
          <p:cNvSpPr>
            <a:spLocks noGrp="1"/>
          </p:cNvSpPr>
          <p:nvPr>
            <p:ph type="dt" sz="half" idx="10"/>
          </p:nvPr>
        </p:nvSpPr>
        <p:spPr/>
        <p:txBody>
          <a:bodyPr/>
          <a:lstStyle/>
          <a:p>
            <a:fld id="{90379ECB-A89E-4039-B52D-A2296BEC6D14}" type="datetime1">
              <a:rPr lang="en-US" smtClean="0"/>
              <a:t>4/16/2025</a:t>
            </a:fld>
            <a:endParaRPr lang="en-US"/>
          </a:p>
        </p:txBody>
      </p:sp>
      <p:sp>
        <p:nvSpPr>
          <p:cNvPr id="5" name="Footer Placeholder 4">
            <a:extLst>
              <a:ext uri="{FF2B5EF4-FFF2-40B4-BE49-F238E27FC236}">
                <a16:creationId xmlns:a16="http://schemas.microsoft.com/office/drawing/2014/main" id="{7FF9F4EA-B0F3-4A96-916D-ABD063A92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DBB43-28E5-4568-97F5-F0D9FD0C73AD}"/>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0174142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91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8263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04617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9464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71370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2455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156969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95175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468512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4_CONTENT 6">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4882" y="365125"/>
            <a:ext cx="7578919"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3774882" y="1825625"/>
            <a:ext cx="7578919" cy="4351339"/>
          </a:xfrm>
        </p:spPr>
        <p:txBody>
          <a:bodyPr/>
          <a:lstStyle>
            <a:lvl1pPr>
              <a:defRPr b="0" i="0">
                <a:solidFill>
                  <a:schemeClr val="bg1"/>
                </a:solidFill>
                <a:latin typeface="Montserrat" pitchFamily="2" charset="77"/>
              </a:defRPr>
            </a:lvl1pPr>
            <a:lvl2pPr>
              <a:buClr>
                <a:srgbClr val="0075DF"/>
              </a:buClr>
              <a:defRPr b="0" i="0">
                <a:solidFill>
                  <a:schemeClr val="bg1"/>
                </a:solidFill>
                <a:latin typeface="Montserrat" pitchFamily="2" charset="77"/>
              </a:defRPr>
            </a:lvl2pPr>
            <a:lvl3pPr>
              <a:buClr>
                <a:srgbClr val="0075DF"/>
              </a:buClr>
              <a:defRPr b="0" i="0">
                <a:solidFill>
                  <a:schemeClr val="bg1"/>
                </a:solidFill>
                <a:latin typeface="Montserrat" pitchFamily="2" charset="77"/>
              </a:defRPr>
            </a:lvl3pPr>
            <a:lvl4pPr>
              <a:buClr>
                <a:srgbClr val="0075DF"/>
              </a:buClr>
              <a:defRPr b="0" i="0">
                <a:solidFill>
                  <a:schemeClr val="bg1"/>
                </a:solidFill>
                <a:latin typeface="Montserrat" pitchFamily="2" charset="77"/>
              </a:defRPr>
            </a:lvl4pPr>
            <a:lvl5pPr>
              <a:buClr>
                <a:srgbClr val="0075DF"/>
              </a:buCl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253526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024A7-655C-4C25-8B39-A6C13A7900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065A2C-D474-4167-B179-C55113FA7E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F075A-D7CA-4DAD-A255-E2BCE1A55693}"/>
              </a:ext>
            </a:extLst>
          </p:cNvPr>
          <p:cNvSpPr>
            <a:spLocks noGrp="1"/>
          </p:cNvSpPr>
          <p:nvPr>
            <p:ph type="dt" sz="half" idx="10"/>
          </p:nvPr>
        </p:nvSpPr>
        <p:spPr/>
        <p:txBody>
          <a:bodyPr/>
          <a:lstStyle/>
          <a:p>
            <a:fld id="{19241929-A7C6-4CA7-856D-6812786FF864}" type="datetime1">
              <a:rPr lang="en-US" smtClean="0"/>
              <a:t>4/16/2025</a:t>
            </a:fld>
            <a:endParaRPr lang="en-US"/>
          </a:p>
        </p:txBody>
      </p:sp>
      <p:sp>
        <p:nvSpPr>
          <p:cNvPr id="5" name="Footer Placeholder 4">
            <a:extLst>
              <a:ext uri="{FF2B5EF4-FFF2-40B4-BE49-F238E27FC236}">
                <a16:creationId xmlns:a16="http://schemas.microsoft.com/office/drawing/2014/main" id="{E50EEDB8-8A2C-451C-BE8C-C13216A4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9297-2740-4D5E-AE31-CF1A51C61328}"/>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40215503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266A893-9B2F-2CED-B321-53759ED08AF9}"/>
              </a:ext>
            </a:extLst>
          </p:cNvPr>
          <p:cNvSpPr>
            <a:spLocks noGrp="1"/>
          </p:cNvSpPr>
          <p:nvPr>
            <p:ph type="body" sz="quarter" idx="10"/>
          </p:nvPr>
        </p:nvSpPr>
        <p:spPr>
          <a:xfrm>
            <a:off x="838199" y="812802"/>
            <a:ext cx="2977444" cy="3408996"/>
          </a:xfrm>
        </p:spPr>
        <p:txBody>
          <a:bodyPr>
            <a:noAutofit/>
          </a:bodyPr>
          <a:lstStyle>
            <a:lvl1pPr marL="0" indent="0">
              <a:buNone/>
              <a:defRPr sz="4400">
                <a:solidFill>
                  <a:schemeClr val="bg1"/>
                </a:solidFill>
                <a:latin typeface="Montserrat" pitchFamily="2" charset="77"/>
              </a:defRPr>
            </a:lvl1pPr>
            <a:lvl2pPr marL="457189" indent="0">
              <a:buNone/>
              <a:defRPr sz="4400">
                <a:latin typeface="Montserrat" pitchFamily="2" charset="77"/>
              </a:defRPr>
            </a:lvl2pPr>
            <a:lvl3pPr marL="914377" indent="0">
              <a:buNone/>
              <a:defRPr sz="4400">
                <a:latin typeface="Montserrat" pitchFamily="2" charset="77"/>
              </a:defRPr>
            </a:lvl3pPr>
            <a:lvl4pPr marL="1371566" indent="0">
              <a:buNone/>
              <a:defRPr sz="4400">
                <a:latin typeface="Montserrat" pitchFamily="2" charset="77"/>
              </a:defRPr>
            </a:lvl4pPr>
            <a:lvl5pPr marL="1828754" indent="0">
              <a:buNone/>
              <a:defRPr sz="4400">
                <a:latin typeface="Montserrat" pitchFamily="2" charset="77"/>
              </a:defRPr>
            </a:lvl5pPr>
          </a:lstStyle>
          <a:p>
            <a:pPr lvl="0"/>
            <a:r>
              <a:rPr lang="en-US"/>
              <a:t>Click to edit Master text styles</a:t>
            </a:r>
          </a:p>
        </p:txBody>
      </p:sp>
      <p:pic>
        <p:nvPicPr>
          <p:cNvPr id="3" name="Picture 2" descr="Icon&#10;&#10;Description automatically generated">
            <a:extLst>
              <a:ext uri="{FF2B5EF4-FFF2-40B4-BE49-F238E27FC236}">
                <a16:creationId xmlns:a16="http://schemas.microsoft.com/office/drawing/2014/main" id="{7783DF27-047D-E0AC-1558-B11020F31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2" name="Picture 1" descr="Icon&#10;&#10;Description automatically generated">
            <a:extLst>
              <a:ext uri="{FF2B5EF4-FFF2-40B4-BE49-F238E27FC236}">
                <a16:creationId xmlns:a16="http://schemas.microsoft.com/office/drawing/2014/main" id="{2ECF3F85-CF77-AE27-D36D-C1B990EA30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9BDBCB09-B4C4-710A-8529-71F3C0187D4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0880"/>
          <a:stretch/>
        </p:blipFill>
        <p:spPr>
          <a:xfrm>
            <a:off x="284906" y="5992489"/>
            <a:ext cx="1842249" cy="588736"/>
          </a:xfrm>
          <a:prstGeom prst="rect">
            <a:avLst/>
          </a:prstGeom>
        </p:spPr>
      </p:pic>
    </p:spTree>
    <p:extLst>
      <p:ext uri="{BB962C8B-B14F-4D97-AF65-F5344CB8AC3E}">
        <p14:creationId xmlns:p14="http://schemas.microsoft.com/office/powerpoint/2010/main" val="35566695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3_CONTENT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1035" y="365125"/>
            <a:ext cx="7674997" cy="1325563"/>
          </a:xfrm>
        </p:spPr>
        <p:txBody>
          <a:bodyPr anchor="t"/>
          <a:lstStyle>
            <a:lvl1pPr>
              <a:defRPr b="0" i="0">
                <a:solidFill>
                  <a:schemeClr val="bg1"/>
                </a:solidFill>
                <a:latin typeface="Montserrat" pitchFamily="2" charset="77"/>
              </a:defRPr>
            </a:lvl1pPr>
          </a:lstStyle>
          <a:p>
            <a:r>
              <a:rPr lang="en-US"/>
              <a:t>Click to edit title</a:t>
            </a:r>
          </a:p>
        </p:txBody>
      </p:sp>
      <p:sp>
        <p:nvSpPr>
          <p:cNvPr id="3" name="Content Placeholder 2"/>
          <p:cNvSpPr>
            <a:spLocks noGrp="1"/>
          </p:cNvSpPr>
          <p:nvPr>
            <p:ph idx="1"/>
          </p:nvPr>
        </p:nvSpPr>
        <p:spPr>
          <a:xfrm>
            <a:off x="3711035" y="1825625"/>
            <a:ext cx="7674997" cy="4351339"/>
          </a:xfrm>
        </p:spPr>
        <p:txBody>
          <a:bodyPr/>
          <a:lstStyle>
            <a:lvl1pPr>
              <a:defRPr b="0" i="0">
                <a:solidFill>
                  <a:schemeClr val="bg1"/>
                </a:solidFill>
                <a:latin typeface="Montserrat" pitchFamily="2" charset="77"/>
              </a:defRPr>
            </a:lvl1pPr>
            <a:lvl2pPr>
              <a:defRPr b="0" i="0">
                <a:solidFill>
                  <a:schemeClr val="bg1"/>
                </a:solidFill>
                <a:latin typeface="Montserrat" pitchFamily="2" charset="77"/>
              </a:defRPr>
            </a:lvl2pPr>
            <a:lvl3pPr>
              <a:defRPr b="0" i="0">
                <a:solidFill>
                  <a:schemeClr val="bg1"/>
                </a:solidFill>
                <a:latin typeface="Montserrat" pitchFamily="2" charset="77"/>
              </a:defRPr>
            </a:lvl3pPr>
            <a:lvl4pPr>
              <a:defRPr b="0" i="0">
                <a:solidFill>
                  <a:schemeClr val="bg1"/>
                </a:solidFill>
                <a:latin typeface="Montserrat" pitchFamily="2" charset="77"/>
              </a:defRPr>
            </a:lvl4pPr>
            <a:lvl5pPr>
              <a:defRPr b="0" i="0">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Tree>
    <p:extLst>
      <p:ext uri="{BB962C8B-B14F-4D97-AF65-F5344CB8AC3E}">
        <p14:creationId xmlns:p14="http://schemas.microsoft.com/office/powerpoint/2010/main" val="3473138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8739C97-9AE1-EF99-4756-359973246B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3" y="0"/>
            <a:ext cx="7258051" cy="6858000"/>
          </a:xfrm>
          <a:prstGeom prst="rect">
            <a:avLst/>
          </a:prstGeom>
        </p:spPr>
      </p:pic>
      <p:sp>
        <p:nvSpPr>
          <p:cNvPr id="6" name="Slide Number Placeholder 5"/>
          <p:cNvSpPr>
            <a:spLocks noGrp="1"/>
          </p:cNvSpPr>
          <p:nvPr>
            <p:ph type="sldNum" sz="quarter" idx="12"/>
          </p:nvPr>
        </p:nvSpPr>
        <p:spPr/>
        <p:txBody>
          <a:bodyPr/>
          <a:lstStyle>
            <a:lvl1pPr>
              <a:defRPr b="0" i="1">
                <a:solidFill>
                  <a:schemeClr val="bg1"/>
                </a:solidFill>
                <a:latin typeface="Montserrat Medium" pitchFamily="2" charset="77"/>
              </a:defRPr>
            </a:lvl1pPr>
          </a:lstStyle>
          <a:p>
            <a:fld id="{9CD5EA8B-309C-AE4A-8280-05F991959E3E}" type="slidenum">
              <a:rPr lang="en-US" smtClean="0"/>
              <a:pPr/>
              <a:t>‹#›</a:t>
            </a:fld>
            <a:endParaRPr lang="en-US"/>
          </a:p>
        </p:txBody>
      </p:sp>
      <p:sp>
        <p:nvSpPr>
          <p:cNvPr id="5" name="Title 1">
            <a:extLst>
              <a:ext uri="{FF2B5EF4-FFF2-40B4-BE49-F238E27FC236}">
                <a16:creationId xmlns:a16="http://schemas.microsoft.com/office/drawing/2014/main" id="{AAABDD6A-2502-461B-56F3-BD714A0ED3E1}"/>
              </a:ext>
            </a:extLst>
          </p:cNvPr>
          <p:cNvSpPr>
            <a:spLocks noGrp="1"/>
          </p:cNvSpPr>
          <p:nvPr>
            <p:ph type="title" hasCustomPrompt="1"/>
          </p:nvPr>
        </p:nvSpPr>
        <p:spPr>
          <a:xfrm>
            <a:off x="838201" y="365125"/>
            <a:ext cx="4822372" cy="1325563"/>
          </a:xfrm>
        </p:spPr>
        <p:txBody>
          <a:bodyPr anchor="t"/>
          <a:lstStyle>
            <a:lvl1pPr>
              <a:defRPr b="0" i="0">
                <a:solidFill>
                  <a:srgbClr val="033C73"/>
                </a:solidFill>
                <a:latin typeface="Montserrat" pitchFamily="2" charset="77"/>
              </a:defRPr>
            </a:lvl1pPr>
          </a:lstStyle>
          <a:p>
            <a:r>
              <a:rPr lang="en-US"/>
              <a:t>Click to edit title</a:t>
            </a:r>
          </a:p>
        </p:txBody>
      </p:sp>
      <p:sp>
        <p:nvSpPr>
          <p:cNvPr id="12" name="Content Placeholder 2">
            <a:extLst>
              <a:ext uri="{FF2B5EF4-FFF2-40B4-BE49-F238E27FC236}">
                <a16:creationId xmlns:a16="http://schemas.microsoft.com/office/drawing/2014/main" id="{DAF06509-6731-D247-2CFB-00AFDC7ED7FD}"/>
              </a:ext>
            </a:extLst>
          </p:cNvPr>
          <p:cNvSpPr>
            <a:spLocks noGrp="1"/>
          </p:cNvSpPr>
          <p:nvPr>
            <p:ph idx="1"/>
          </p:nvPr>
        </p:nvSpPr>
        <p:spPr>
          <a:xfrm>
            <a:off x="838201" y="1825625"/>
            <a:ext cx="4822372" cy="4351339"/>
          </a:xfrm>
        </p:spPr>
        <p:txBody>
          <a:bodyPr/>
          <a:lstStyle>
            <a:lvl1pPr>
              <a:defRPr b="0" i="0">
                <a:solidFill>
                  <a:srgbClr val="033C73"/>
                </a:solidFill>
                <a:latin typeface="Montserrat" pitchFamily="2" charset="77"/>
              </a:defRPr>
            </a:lvl1pPr>
            <a:lvl2pPr>
              <a:buClr>
                <a:srgbClr val="0075DF"/>
              </a:buClr>
              <a:defRPr b="0" i="0">
                <a:solidFill>
                  <a:srgbClr val="0075DF"/>
                </a:solidFill>
                <a:latin typeface="Montserrat" pitchFamily="2" charset="77"/>
              </a:defRPr>
            </a:lvl2pPr>
            <a:lvl3pPr>
              <a:buClr>
                <a:srgbClr val="0075DF"/>
              </a:buClr>
              <a:defRPr b="0" i="0">
                <a:solidFill>
                  <a:schemeClr val="tx1">
                    <a:lumMod val="50000"/>
                    <a:lumOff val="50000"/>
                  </a:schemeClr>
                </a:solidFill>
                <a:latin typeface="Montserrat" pitchFamily="2" charset="77"/>
              </a:defRPr>
            </a:lvl3pPr>
            <a:lvl4pPr>
              <a:buClr>
                <a:srgbClr val="0075DF"/>
              </a:buClr>
              <a:defRPr b="0" i="0">
                <a:solidFill>
                  <a:schemeClr val="tx1">
                    <a:lumMod val="50000"/>
                    <a:lumOff val="50000"/>
                  </a:schemeClr>
                </a:solidFill>
                <a:latin typeface="Montserrat" pitchFamily="2" charset="77"/>
              </a:defRPr>
            </a:lvl4pPr>
            <a:lvl5pPr>
              <a:buClr>
                <a:srgbClr val="0075DF"/>
              </a:buClr>
              <a:defRPr b="0" i="0">
                <a:solidFill>
                  <a:schemeClr val="tx1">
                    <a:lumMod val="50000"/>
                    <a:lumOff val="50000"/>
                  </a:schemeClr>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97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VER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804C05-15E4-3FC8-4802-E275E64D4159}"/>
              </a:ext>
            </a:extLst>
          </p:cNvPr>
          <p:cNvSpPr>
            <a:spLocks noGrp="1"/>
          </p:cNvSpPr>
          <p:nvPr>
            <p:ph type="ctrTitle" hasCustomPrompt="1"/>
          </p:nvPr>
        </p:nvSpPr>
        <p:spPr>
          <a:xfrm>
            <a:off x="660399" y="5972006"/>
            <a:ext cx="6005095" cy="705556"/>
          </a:xfrm>
        </p:spPr>
        <p:txBody>
          <a:bodyPr anchor="ctr">
            <a:noAutofit/>
          </a:bodyPr>
          <a:lstStyle>
            <a:lvl1pPr algn="l">
              <a:defRPr sz="2667" b="0" i="0">
                <a:solidFill>
                  <a:schemeClr val="bg1"/>
                </a:solidFill>
                <a:latin typeface="Montserrat" pitchFamily="2" charset="77"/>
              </a:defRPr>
            </a:lvl1pPr>
          </a:lstStyle>
          <a:p>
            <a:r>
              <a:rPr lang="en-US"/>
              <a:t>Click to edit title</a:t>
            </a:r>
          </a:p>
        </p:txBody>
      </p:sp>
      <p:sp>
        <p:nvSpPr>
          <p:cNvPr id="5" name="Subtitle 2">
            <a:extLst>
              <a:ext uri="{FF2B5EF4-FFF2-40B4-BE49-F238E27FC236}">
                <a16:creationId xmlns:a16="http://schemas.microsoft.com/office/drawing/2014/main" id="{4350A22C-3B3F-5296-1AD8-2DCED7EAED9A}"/>
              </a:ext>
            </a:extLst>
          </p:cNvPr>
          <p:cNvSpPr>
            <a:spLocks noGrp="1"/>
          </p:cNvSpPr>
          <p:nvPr>
            <p:ph type="subTitle" idx="1" hasCustomPrompt="1"/>
          </p:nvPr>
        </p:nvSpPr>
        <p:spPr>
          <a:xfrm>
            <a:off x="6833937" y="6138859"/>
            <a:ext cx="4419600" cy="365125"/>
          </a:xfrm>
        </p:spPr>
        <p:txBody>
          <a:bodyPr>
            <a:noAutofit/>
          </a:bodyPr>
          <a:lstStyle>
            <a:lvl1pPr marL="0" indent="0" algn="l">
              <a:buNone/>
              <a:defRPr sz="2133" b="0" i="1">
                <a:solidFill>
                  <a:schemeClr val="bg1"/>
                </a:solidFill>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Tree>
    <p:extLst>
      <p:ext uri="{BB962C8B-B14F-4D97-AF65-F5344CB8AC3E}">
        <p14:creationId xmlns:p14="http://schemas.microsoft.com/office/powerpoint/2010/main" val="29955031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69E55C-260E-4E17-8B77-56D68FB65563}"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6264518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C9E92-6725-492F-9916-88D3CD2D15CC}"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955804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C593B-C31B-4401-A3DB-9B854886F427}"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40395766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977B42-44D2-4888-A363-74AAAAB608C6}" type="datetime1">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18437848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4A0E3-D2B7-4B05-BDAA-C36D4DA07B0E}" type="datetime1">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784777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A128B3-419F-4D44-8638-23142F5F0707}" type="datetime1">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24808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txBox="1">
            <a:spLocks noChangeArrowheads="1"/>
          </p:cNvSpPr>
          <p:nvPr userDrawn="1"/>
        </p:nvSpPr>
        <p:spPr bwMode="auto">
          <a:xfrm>
            <a:off x="0" y="4062308"/>
            <a:ext cx="12192000" cy="2795693"/>
          </a:xfrm>
          <a:prstGeom prst="rect">
            <a:avLst/>
          </a:prstGeom>
          <a:solidFill>
            <a:srgbClr val="000000"/>
          </a:solidFill>
          <a:ln w="9525" algn="ctr">
            <a:noFill/>
            <a:miter lim="800000"/>
            <a:headEnd/>
            <a:tailEnd/>
          </a:ln>
          <a:effectLst/>
        </p:spPr>
        <p:txBody>
          <a:bodyPr vert="horz" wrap="none" lIns="0" tIns="0" rIns="0" bIns="0" numCol="1" anchor="ctr" anchorCtr="0" compatLnSpc="1">
            <a:prstTxWarp prst="textNoShape">
              <a:avLst/>
            </a:prstTxWarp>
          </a:bodyPr>
          <a:lstStyle>
            <a:defPPr>
              <a:defRPr lang="en-US"/>
            </a:defPPr>
            <a:lvl1pPr algn="ctr" rtl="0" fontAlgn="base">
              <a:spcBef>
                <a:spcPct val="0"/>
              </a:spcBef>
              <a:spcAft>
                <a:spcPct val="0"/>
              </a:spcAft>
              <a:defRPr sz="1200" kern="1200">
                <a:solidFill>
                  <a:schemeClr val="bg1"/>
                </a:solidFill>
                <a:latin typeface="DIN Engschrift Std"/>
                <a:ea typeface="+mn-ea"/>
                <a:cs typeface="DIN Engschrift Std"/>
              </a:defRPr>
            </a:lvl1pPr>
            <a:lvl2pPr marL="457200" algn="l" rtl="0" fontAlgn="base">
              <a:spcBef>
                <a:spcPct val="0"/>
              </a:spcBef>
              <a:spcAft>
                <a:spcPct val="0"/>
              </a:spcAft>
              <a:defRPr sz="2000" kern="1200">
                <a:solidFill>
                  <a:schemeClr val="tx1"/>
                </a:solidFill>
                <a:latin typeface="Arial" pitchFamily="2" charset="0"/>
                <a:ea typeface="+mn-ea"/>
                <a:cs typeface="+mn-cs"/>
              </a:defRPr>
            </a:lvl2pPr>
            <a:lvl3pPr marL="914400" algn="l" rtl="0" fontAlgn="base">
              <a:spcBef>
                <a:spcPct val="0"/>
              </a:spcBef>
              <a:spcAft>
                <a:spcPct val="0"/>
              </a:spcAft>
              <a:defRPr sz="2000" kern="1200">
                <a:solidFill>
                  <a:schemeClr val="tx1"/>
                </a:solidFill>
                <a:latin typeface="Arial" pitchFamily="2" charset="0"/>
                <a:ea typeface="+mn-ea"/>
                <a:cs typeface="+mn-cs"/>
              </a:defRPr>
            </a:lvl3pPr>
            <a:lvl4pPr marL="1371600" algn="l" rtl="0" fontAlgn="base">
              <a:spcBef>
                <a:spcPct val="0"/>
              </a:spcBef>
              <a:spcAft>
                <a:spcPct val="0"/>
              </a:spcAft>
              <a:defRPr sz="2000" kern="1200">
                <a:solidFill>
                  <a:schemeClr val="tx1"/>
                </a:solidFill>
                <a:latin typeface="Arial" pitchFamily="2" charset="0"/>
                <a:ea typeface="+mn-ea"/>
                <a:cs typeface="+mn-cs"/>
              </a:defRPr>
            </a:lvl4pPr>
            <a:lvl5pPr marL="1828800" algn="l" rtl="0" fontAlgn="base">
              <a:spcBef>
                <a:spcPct val="0"/>
              </a:spcBef>
              <a:spcAft>
                <a:spcPct val="0"/>
              </a:spcAft>
              <a:defRPr sz="2000" kern="1200">
                <a:solidFill>
                  <a:schemeClr val="tx1"/>
                </a:solidFill>
                <a:latin typeface="Arial" pitchFamily="2" charset="0"/>
                <a:ea typeface="+mn-ea"/>
                <a:cs typeface="+mn-cs"/>
              </a:defRPr>
            </a:lvl5pPr>
            <a:lvl6pPr marL="2286000" algn="l" defTabSz="914400" rtl="0" eaLnBrk="1" latinLnBrk="0" hangingPunct="1">
              <a:defRPr sz="2000" kern="1200">
                <a:solidFill>
                  <a:schemeClr val="tx1"/>
                </a:solidFill>
                <a:latin typeface="Arial" pitchFamily="2" charset="0"/>
                <a:ea typeface="+mn-ea"/>
                <a:cs typeface="+mn-cs"/>
              </a:defRPr>
            </a:lvl6pPr>
            <a:lvl7pPr marL="2743200" algn="l" defTabSz="914400" rtl="0" eaLnBrk="1" latinLnBrk="0" hangingPunct="1">
              <a:defRPr sz="2000" kern="1200">
                <a:solidFill>
                  <a:schemeClr val="tx1"/>
                </a:solidFill>
                <a:latin typeface="Arial" pitchFamily="2" charset="0"/>
                <a:ea typeface="+mn-ea"/>
                <a:cs typeface="+mn-cs"/>
              </a:defRPr>
            </a:lvl7pPr>
            <a:lvl8pPr marL="3200400" algn="l" defTabSz="914400" rtl="0" eaLnBrk="1" latinLnBrk="0" hangingPunct="1">
              <a:defRPr sz="2000" kern="1200">
                <a:solidFill>
                  <a:schemeClr val="tx1"/>
                </a:solidFill>
                <a:latin typeface="Arial" pitchFamily="2" charset="0"/>
                <a:ea typeface="+mn-ea"/>
                <a:cs typeface="+mn-cs"/>
              </a:defRPr>
            </a:lvl8pPr>
            <a:lvl9pPr marL="3657600" algn="l" defTabSz="914400" rtl="0" eaLnBrk="1" latinLnBrk="0" hangingPunct="1">
              <a:defRPr sz="2000" kern="1200">
                <a:solidFill>
                  <a:schemeClr val="tx1"/>
                </a:solidFill>
                <a:latin typeface="Arial" pitchFamily="2" charset="0"/>
                <a:ea typeface="+mn-ea"/>
                <a:cs typeface="+mn-cs"/>
              </a:defRPr>
            </a:lvl9pPr>
          </a:lstStyle>
          <a:p>
            <a:endParaRPr lang="en-US" sz="1200" dirty="0">
              <a:latin typeface="Roboto Condensed Bold"/>
              <a:cs typeface="Roboto Condensed Bold"/>
            </a:endParaRPr>
          </a:p>
        </p:txBody>
      </p:sp>
      <p:sp>
        <p:nvSpPr>
          <p:cNvPr id="2" name="Title 1"/>
          <p:cNvSpPr>
            <a:spLocks noGrp="1"/>
          </p:cNvSpPr>
          <p:nvPr>
            <p:ph type="ctrTitle"/>
          </p:nvPr>
        </p:nvSpPr>
        <p:spPr>
          <a:xfrm>
            <a:off x="609600" y="1520780"/>
            <a:ext cx="10718800" cy="2245784"/>
          </a:xfrm>
        </p:spPr>
        <p:txBody>
          <a:bodyPr anchor="b" anchorCtr="0">
            <a:normAutofit/>
          </a:bodyPr>
          <a:lstStyle>
            <a:lvl1pPr>
              <a:lnSpc>
                <a:spcPct val="69000"/>
              </a:lnSpc>
              <a:defRPr sz="4800" spc="-250" baseline="0">
                <a:solidFill>
                  <a:srgbClr val="232323"/>
                </a:solidFill>
              </a:defRPr>
            </a:lvl1pPr>
          </a:lstStyle>
          <a:p>
            <a:r>
              <a:rPr lang="en-US" dirty="0"/>
              <a:t>Click to edit Master title style</a:t>
            </a:r>
          </a:p>
        </p:txBody>
      </p:sp>
      <p:sp>
        <p:nvSpPr>
          <p:cNvPr id="3" name="Subtitle 2"/>
          <p:cNvSpPr>
            <a:spLocks noGrp="1"/>
          </p:cNvSpPr>
          <p:nvPr>
            <p:ph type="subTitle" idx="1"/>
          </p:nvPr>
        </p:nvSpPr>
        <p:spPr>
          <a:xfrm>
            <a:off x="609600" y="4387427"/>
            <a:ext cx="8534400" cy="1752600"/>
          </a:xfrm>
          <a:prstGeom prst="rect">
            <a:avLst/>
          </a:prstGeom>
        </p:spPr>
        <p:txBody>
          <a:bodyPr>
            <a:normAutofit/>
          </a:bodyPr>
          <a:lstStyle>
            <a:lvl1pPr marL="0" indent="0" algn="l">
              <a:buNone/>
              <a:defRPr sz="12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89035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2A48E-20F9-4375-98A5-254E6733C522}" type="datetime1">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2667773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910EAF-AB48-4D5F-843C-B31C38762001}" type="datetime1">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2373031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36843A-D426-4E70-A554-94EE2E49FFDC}" type="datetime1">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27114513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DB812-AC54-4C81-B935-D5E7FB87C446}"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14261924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94F7C4-566C-4F32-B532-3A8143DB95B0}"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2774758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Comparison">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1097280" y="2194561"/>
            <a:ext cx="10515600" cy="35961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6"/>
          <p:cNvSpPr>
            <a:spLocks noGrp="1"/>
          </p:cNvSpPr>
          <p:nvPr>
            <p:ph type="title"/>
          </p:nvPr>
        </p:nvSpPr>
        <p:spPr>
          <a:xfrm>
            <a:off x="1097280" y="545995"/>
            <a:ext cx="10515600" cy="701731"/>
          </a:xfrm>
          <a:prstGeom prst="rect">
            <a:avLst/>
          </a:prstGeom>
        </p:spPr>
        <p:txBody>
          <a:bodyPr vert="horz" lIns="91440" tIns="45720" rIns="91440" bIns="45720" rtlCol="0" anchor="t" anchorCtr="0">
            <a:sp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527344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1097280" y="2194561"/>
            <a:ext cx="10515600" cy="35961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6"/>
          <p:cNvSpPr>
            <a:spLocks noGrp="1"/>
          </p:cNvSpPr>
          <p:nvPr>
            <p:ph type="title"/>
          </p:nvPr>
        </p:nvSpPr>
        <p:spPr>
          <a:xfrm>
            <a:off x="1097280" y="545995"/>
            <a:ext cx="10515600" cy="701731"/>
          </a:xfrm>
          <a:prstGeom prst="rect">
            <a:avLst/>
          </a:prstGeom>
        </p:spPr>
        <p:txBody>
          <a:bodyPr vert="horz" lIns="91440" tIns="45720" rIns="91440" bIns="45720" rtlCol="0" anchor="t" anchorCtr="0">
            <a:sp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131603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7D90-FA08-4609-B89E-93510A3717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9A988-1164-4527-9CF9-05537C1B4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85A07-B5D9-428E-81AE-13C42A29F718}"/>
              </a:ext>
            </a:extLst>
          </p:cNvPr>
          <p:cNvSpPr>
            <a:spLocks noGrp="1"/>
          </p:cNvSpPr>
          <p:nvPr>
            <p:ph type="dt" sz="half" idx="10"/>
          </p:nvPr>
        </p:nvSpPr>
        <p:spPr/>
        <p:txBody>
          <a:bodyPr/>
          <a:lstStyle/>
          <a:p>
            <a:fld id="{050361D0-B726-4F58-B28D-5C8CD98344D8}" type="datetime1">
              <a:rPr lang="en-US" smtClean="0"/>
              <a:t>4/16/2025</a:t>
            </a:fld>
            <a:endParaRPr lang="en-US"/>
          </a:p>
        </p:txBody>
      </p:sp>
      <p:sp>
        <p:nvSpPr>
          <p:cNvPr id="5" name="Footer Placeholder 4">
            <a:extLst>
              <a:ext uri="{FF2B5EF4-FFF2-40B4-BE49-F238E27FC236}">
                <a16:creationId xmlns:a16="http://schemas.microsoft.com/office/drawing/2014/main" id="{A9268E91-4BFD-4BB6-8AD1-C19953F19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935F3-21D9-4F3D-AD5A-35D7730E1F21}"/>
              </a:ext>
            </a:extLst>
          </p:cNvPr>
          <p:cNvSpPr>
            <a:spLocks noGrp="1"/>
          </p:cNvSpPr>
          <p:nvPr>
            <p:ph type="sldNum" sz="quarter" idx="12"/>
          </p:nvPr>
        </p:nvSpPr>
        <p:spPr/>
        <p:txBody>
          <a:bodyPr/>
          <a:lstStyle>
            <a:lvl1pPr>
              <a:defRPr sz="1400">
                <a:solidFill>
                  <a:schemeClr val="bg1"/>
                </a:solidFill>
                <a:latin typeface="Arial" panose="020B0604020202020204" pitchFamily="34" charset="0"/>
                <a:cs typeface="Arial" panose="020B0604020202020204" pitchFamily="34" charset="0"/>
              </a:defRPr>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6697697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1040-3A67-4834-BA3B-4B48610428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6C48F-E458-4C41-B8F8-30CFAE3678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77E3B-7A5E-4313-9208-3BF355016DB6}"/>
              </a:ext>
            </a:extLst>
          </p:cNvPr>
          <p:cNvSpPr>
            <a:spLocks noGrp="1"/>
          </p:cNvSpPr>
          <p:nvPr>
            <p:ph type="dt" sz="half" idx="10"/>
          </p:nvPr>
        </p:nvSpPr>
        <p:spPr/>
        <p:txBody>
          <a:bodyPr/>
          <a:lstStyle/>
          <a:p>
            <a:fld id="{5DC5C501-797E-4099-A855-10DF896B1757}" type="datetime1">
              <a:rPr lang="en-US" smtClean="0"/>
              <a:t>4/16/2025</a:t>
            </a:fld>
            <a:endParaRPr lang="en-US"/>
          </a:p>
        </p:txBody>
      </p:sp>
      <p:sp>
        <p:nvSpPr>
          <p:cNvPr id="5" name="Footer Placeholder 4">
            <a:extLst>
              <a:ext uri="{FF2B5EF4-FFF2-40B4-BE49-F238E27FC236}">
                <a16:creationId xmlns:a16="http://schemas.microsoft.com/office/drawing/2014/main" id="{5CC9A53A-5EA4-4FAF-A60B-28A4B1FF8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FEB7F-D677-44CD-88CA-2C74E9F4B027}"/>
              </a:ext>
            </a:extLst>
          </p:cNvPr>
          <p:cNvSpPr>
            <a:spLocks noGrp="1"/>
          </p:cNvSpPr>
          <p:nvPr>
            <p:ph type="sldNum" sz="quarter" idx="12"/>
          </p:nvPr>
        </p:nvSpPr>
        <p:spPr/>
        <p:txBody>
          <a:bodyPr/>
          <a:lstStyle>
            <a:lvl1pPr>
              <a:defRPr sz="1800">
                <a:solidFill>
                  <a:schemeClr val="bg1"/>
                </a:solidFill>
              </a:defRPr>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7544204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E4D8-2BC1-4AFA-A8E1-D12B5B7BF5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D4D23-6BC9-43E6-8116-253DD7035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83F817-2F67-4A9A-8237-7E34BE0556E4}"/>
              </a:ext>
            </a:extLst>
          </p:cNvPr>
          <p:cNvSpPr>
            <a:spLocks noGrp="1"/>
          </p:cNvSpPr>
          <p:nvPr>
            <p:ph type="dt" sz="half" idx="10"/>
          </p:nvPr>
        </p:nvSpPr>
        <p:spPr/>
        <p:txBody>
          <a:bodyPr/>
          <a:lstStyle/>
          <a:p>
            <a:fld id="{55A955DA-9E16-4A76-B411-EDEF5186B147}" type="datetime1">
              <a:rPr lang="en-US" smtClean="0"/>
              <a:t>4/16/2025</a:t>
            </a:fld>
            <a:endParaRPr lang="en-US"/>
          </a:p>
        </p:txBody>
      </p:sp>
      <p:sp>
        <p:nvSpPr>
          <p:cNvPr id="5" name="Footer Placeholder 4">
            <a:extLst>
              <a:ext uri="{FF2B5EF4-FFF2-40B4-BE49-F238E27FC236}">
                <a16:creationId xmlns:a16="http://schemas.microsoft.com/office/drawing/2014/main" id="{772BA1D0-665A-47CD-85E8-06BCF64EE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81C3C-4DC1-4DC2-96ED-43C2693DF38F}"/>
              </a:ext>
            </a:extLst>
          </p:cNvPr>
          <p:cNvSpPr>
            <a:spLocks noGrp="1"/>
          </p:cNvSpPr>
          <p:nvPr>
            <p:ph type="sldNum" sz="quarter" idx="12"/>
          </p:nvPr>
        </p:nvSpPr>
        <p:spPr/>
        <p:txBody>
          <a:bodyPr/>
          <a:lstStyle>
            <a:lvl1pPr>
              <a:defRPr sz="1800">
                <a:solidFill>
                  <a:schemeClr val="bg1"/>
                </a:solidFill>
                <a:latin typeface="Arial" panose="020B0604020202020204" pitchFamily="34" charset="0"/>
                <a:cs typeface="Arial" panose="020B0604020202020204" pitchFamily="34" charset="0"/>
              </a:defRPr>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786758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609600" y="1383455"/>
            <a:ext cx="10972800" cy="452543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hasCustomPrompt="1"/>
          </p:nvPr>
        </p:nvSpPr>
        <p:spPr>
          <a:xfrm>
            <a:off x="609600" y="6170674"/>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Tree>
    <p:extLst>
      <p:ext uri="{BB962C8B-B14F-4D97-AF65-F5344CB8AC3E}">
        <p14:creationId xmlns:p14="http://schemas.microsoft.com/office/powerpoint/2010/main" val="35178389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463C-6050-4FDA-81A6-21161D3F7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ED856-8FE5-4BF0-A3BD-E716B6F29F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0268A-0321-4CED-A1DB-D39417CD96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259911-27AC-49E4-A7A2-171C806A6D77}"/>
              </a:ext>
            </a:extLst>
          </p:cNvPr>
          <p:cNvSpPr>
            <a:spLocks noGrp="1"/>
          </p:cNvSpPr>
          <p:nvPr>
            <p:ph type="dt" sz="half" idx="10"/>
          </p:nvPr>
        </p:nvSpPr>
        <p:spPr/>
        <p:txBody>
          <a:bodyPr/>
          <a:lstStyle/>
          <a:p>
            <a:fld id="{7CB04718-0416-4C33-B945-0B70CD9F3103}" type="datetime1">
              <a:rPr lang="en-US" smtClean="0"/>
              <a:t>4/16/2025</a:t>
            </a:fld>
            <a:endParaRPr lang="en-US"/>
          </a:p>
        </p:txBody>
      </p:sp>
      <p:sp>
        <p:nvSpPr>
          <p:cNvPr id="6" name="Footer Placeholder 5">
            <a:extLst>
              <a:ext uri="{FF2B5EF4-FFF2-40B4-BE49-F238E27FC236}">
                <a16:creationId xmlns:a16="http://schemas.microsoft.com/office/drawing/2014/main" id="{7F24A216-0D84-4BF1-84FA-69591FD3B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D6240-2221-4E58-9590-5847A8142087}"/>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41392145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7AFC-22F1-469D-83CD-112AB4E89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7FC9A4-FF89-4D04-AD3F-9CFE0680C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7A1D97-01B7-471E-AB49-2CAED7FF47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D3ABB-5736-40B1-B11F-307EAA066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98AEE5-4070-4229-89C3-21A71B2E9B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DAACB-94CC-4026-8E2D-7BD570500539}"/>
              </a:ext>
            </a:extLst>
          </p:cNvPr>
          <p:cNvSpPr>
            <a:spLocks noGrp="1"/>
          </p:cNvSpPr>
          <p:nvPr>
            <p:ph type="dt" sz="half" idx="10"/>
          </p:nvPr>
        </p:nvSpPr>
        <p:spPr/>
        <p:txBody>
          <a:bodyPr/>
          <a:lstStyle/>
          <a:p>
            <a:fld id="{6660F25B-630B-4857-A1C3-FE2A0C27B75F}" type="datetime1">
              <a:rPr lang="en-US" smtClean="0"/>
              <a:t>4/16/2025</a:t>
            </a:fld>
            <a:endParaRPr lang="en-US"/>
          </a:p>
        </p:txBody>
      </p:sp>
      <p:sp>
        <p:nvSpPr>
          <p:cNvPr id="8" name="Footer Placeholder 7">
            <a:extLst>
              <a:ext uri="{FF2B5EF4-FFF2-40B4-BE49-F238E27FC236}">
                <a16:creationId xmlns:a16="http://schemas.microsoft.com/office/drawing/2014/main" id="{E9867BEE-17D9-4C31-8940-AE785E6FA5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985C63-375F-416D-9082-106E4EC2E289}"/>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2955908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A4C-16C8-4C83-B90B-15B270F55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FC9C5-518C-40FB-9577-C4557EB01BF7}"/>
              </a:ext>
            </a:extLst>
          </p:cNvPr>
          <p:cNvSpPr>
            <a:spLocks noGrp="1"/>
          </p:cNvSpPr>
          <p:nvPr>
            <p:ph type="dt" sz="half" idx="10"/>
          </p:nvPr>
        </p:nvSpPr>
        <p:spPr/>
        <p:txBody>
          <a:bodyPr/>
          <a:lstStyle/>
          <a:p>
            <a:fld id="{6193AADC-30A9-4A91-B2E1-1B462D8FC05A}" type="datetime1">
              <a:rPr lang="en-US" smtClean="0"/>
              <a:t>4/16/2025</a:t>
            </a:fld>
            <a:endParaRPr lang="en-US"/>
          </a:p>
        </p:txBody>
      </p:sp>
      <p:sp>
        <p:nvSpPr>
          <p:cNvPr id="4" name="Footer Placeholder 3">
            <a:extLst>
              <a:ext uri="{FF2B5EF4-FFF2-40B4-BE49-F238E27FC236}">
                <a16:creationId xmlns:a16="http://schemas.microsoft.com/office/drawing/2014/main" id="{E3D1E7C6-9CB2-4C37-8D37-6F46EDBCBE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AE9C19-7C47-49CA-9F0A-E9092CB6E232}"/>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8249783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AD4A9-4DD9-4237-B0D6-B90087E07EC1}"/>
              </a:ext>
            </a:extLst>
          </p:cNvPr>
          <p:cNvSpPr>
            <a:spLocks noGrp="1"/>
          </p:cNvSpPr>
          <p:nvPr>
            <p:ph type="dt" sz="half" idx="10"/>
          </p:nvPr>
        </p:nvSpPr>
        <p:spPr/>
        <p:txBody>
          <a:bodyPr/>
          <a:lstStyle/>
          <a:p>
            <a:fld id="{93862057-96F3-4792-88B1-4A60F4A474DE}" type="datetime1">
              <a:rPr lang="en-US" smtClean="0"/>
              <a:t>4/16/2025</a:t>
            </a:fld>
            <a:endParaRPr lang="en-US"/>
          </a:p>
        </p:txBody>
      </p:sp>
      <p:sp>
        <p:nvSpPr>
          <p:cNvPr id="3" name="Footer Placeholder 2">
            <a:extLst>
              <a:ext uri="{FF2B5EF4-FFF2-40B4-BE49-F238E27FC236}">
                <a16:creationId xmlns:a16="http://schemas.microsoft.com/office/drawing/2014/main" id="{1C186F03-3BF9-4243-AEF7-23550399D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79563-E513-41C6-B087-776C7BA05CF3}"/>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0356167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3E68-0FEF-4B37-ABAC-7FEE89BD7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C9474-E20D-4E33-906F-0F2B6A9C2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ADE05-45D6-41BA-8776-E1C9459B3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0E89F0-EC2B-4958-B31E-4E284470FB15}"/>
              </a:ext>
            </a:extLst>
          </p:cNvPr>
          <p:cNvSpPr>
            <a:spLocks noGrp="1"/>
          </p:cNvSpPr>
          <p:nvPr>
            <p:ph type="dt" sz="half" idx="10"/>
          </p:nvPr>
        </p:nvSpPr>
        <p:spPr/>
        <p:txBody>
          <a:bodyPr/>
          <a:lstStyle/>
          <a:p>
            <a:fld id="{50B6112F-CB14-4846-9F18-1B5523331CB5}" type="datetime1">
              <a:rPr lang="en-US" smtClean="0"/>
              <a:t>4/16/2025</a:t>
            </a:fld>
            <a:endParaRPr lang="en-US"/>
          </a:p>
        </p:txBody>
      </p:sp>
      <p:sp>
        <p:nvSpPr>
          <p:cNvPr id="6" name="Footer Placeholder 5">
            <a:extLst>
              <a:ext uri="{FF2B5EF4-FFF2-40B4-BE49-F238E27FC236}">
                <a16:creationId xmlns:a16="http://schemas.microsoft.com/office/drawing/2014/main" id="{57B6F0F5-A7D5-4BDD-AA8D-ADB82FEE1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158BA-0EA4-4FFA-8857-9104D525EBEC}"/>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6452994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642B-0400-4CDB-A539-B502524F8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C6611-A268-4F8B-85C9-D24A509FE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B03751-3908-43F5-B205-2E707707B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D75A9C-8528-4220-B592-65701C2412BD}"/>
              </a:ext>
            </a:extLst>
          </p:cNvPr>
          <p:cNvSpPr>
            <a:spLocks noGrp="1"/>
          </p:cNvSpPr>
          <p:nvPr>
            <p:ph type="dt" sz="half" idx="10"/>
          </p:nvPr>
        </p:nvSpPr>
        <p:spPr/>
        <p:txBody>
          <a:bodyPr/>
          <a:lstStyle/>
          <a:p>
            <a:fld id="{8D855F7D-F44A-476B-8356-CAAF8C111A44}" type="datetime1">
              <a:rPr lang="en-US" smtClean="0"/>
              <a:t>4/16/2025</a:t>
            </a:fld>
            <a:endParaRPr lang="en-US"/>
          </a:p>
        </p:txBody>
      </p:sp>
      <p:sp>
        <p:nvSpPr>
          <p:cNvPr id="6" name="Footer Placeholder 5">
            <a:extLst>
              <a:ext uri="{FF2B5EF4-FFF2-40B4-BE49-F238E27FC236}">
                <a16:creationId xmlns:a16="http://schemas.microsoft.com/office/drawing/2014/main" id="{22DAEEC7-5748-4017-A45B-37144BFD0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BB96A-7ED2-419B-8E4C-666717236EA3}"/>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6024888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541D-7A84-4310-BE7B-2D324729A8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192896-AA38-4921-BA05-6CA4C88902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E8B8C-0395-4616-B991-3AB64A3EC867}"/>
              </a:ext>
            </a:extLst>
          </p:cNvPr>
          <p:cNvSpPr>
            <a:spLocks noGrp="1"/>
          </p:cNvSpPr>
          <p:nvPr>
            <p:ph type="dt" sz="half" idx="10"/>
          </p:nvPr>
        </p:nvSpPr>
        <p:spPr/>
        <p:txBody>
          <a:bodyPr/>
          <a:lstStyle/>
          <a:p>
            <a:fld id="{90379ECB-A89E-4039-B52D-A2296BEC6D14}" type="datetime1">
              <a:rPr lang="en-US" smtClean="0"/>
              <a:t>4/16/2025</a:t>
            </a:fld>
            <a:endParaRPr lang="en-US"/>
          </a:p>
        </p:txBody>
      </p:sp>
      <p:sp>
        <p:nvSpPr>
          <p:cNvPr id="5" name="Footer Placeholder 4">
            <a:extLst>
              <a:ext uri="{FF2B5EF4-FFF2-40B4-BE49-F238E27FC236}">
                <a16:creationId xmlns:a16="http://schemas.microsoft.com/office/drawing/2014/main" id="{7FF9F4EA-B0F3-4A96-916D-ABD063A92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DBB43-28E5-4568-97F5-F0D9FD0C73AD}"/>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3162283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024A7-655C-4C25-8B39-A6C13A7900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065A2C-D474-4167-B179-C55113FA7E0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F075A-D7CA-4DAD-A255-E2BCE1A55693}"/>
              </a:ext>
            </a:extLst>
          </p:cNvPr>
          <p:cNvSpPr>
            <a:spLocks noGrp="1"/>
          </p:cNvSpPr>
          <p:nvPr>
            <p:ph type="dt" sz="half" idx="10"/>
          </p:nvPr>
        </p:nvSpPr>
        <p:spPr/>
        <p:txBody>
          <a:bodyPr/>
          <a:lstStyle/>
          <a:p>
            <a:fld id="{19241929-A7C6-4CA7-856D-6812786FF864}" type="datetime1">
              <a:rPr lang="en-US" smtClean="0"/>
              <a:t>4/16/2025</a:t>
            </a:fld>
            <a:endParaRPr lang="en-US"/>
          </a:p>
        </p:txBody>
      </p:sp>
      <p:sp>
        <p:nvSpPr>
          <p:cNvPr id="5" name="Footer Placeholder 4">
            <a:extLst>
              <a:ext uri="{FF2B5EF4-FFF2-40B4-BE49-F238E27FC236}">
                <a16:creationId xmlns:a16="http://schemas.microsoft.com/office/drawing/2014/main" id="{E50EEDB8-8A2C-451C-BE8C-C13216A4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9297-2740-4D5E-AE31-CF1A51C61328}"/>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5799649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CD70-001A-0552-1C34-38EA6EEF3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B151C-1905-33BC-FE76-6CD0356AA8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67C0AC-946A-72C6-188D-324D7F605094}"/>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5" name="Footer Placeholder 4">
            <a:extLst>
              <a:ext uri="{FF2B5EF4-FFF2-40B4-BE49-F238E27FC236}">
                <a16:creationId xmlns:a16="http://schemas.microsoft.com/office/drawing/2014/main" id="{907F1ACE-DD6C-422C-6131-1D1142759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ACF04-5D42-3B93-05E6-2C441B995B07}"/>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3953947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781E-1C98-8F80-F18A-9C124E8EB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33CAE-04FD-BD5D-F80A-581090AC9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68E4E-1093-EB65-D2DB-652923D3CCF4}"/>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5" name="Footer Placeholder 4">
            <a:extLst>
              <a:ext uri="{FF2B5EF4-FFF2-40B4-BE49-F238E27FC236}">
                <a16:creationId xmlns:a16="http://schemas.microsoft.com/office/drawing/2014/main" id="{F16EC115-EF71-FE8C-E5FC-50493649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82100-9B23-AE1B-74F5-067AA27EFF75}"/>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688536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3838"/>
                </a:solidFill>
              </a:defRPr>
            </a:lvl1pPr>
          </a:lstStyle>
          <a:p>
            <a:r>
              <a:rPr lang="en-US" dirty="0"/>
              <a:t>Click to edit Master title style</a:t>
            </a:r>
          </a:p>
        </p:txBody>
      </p:sp>
      <p:sp>
        <p:nvSpPr>
          <p:cNvPr id="11" name="Chart Placeholder 10"/>
          <p:cNvSpPr>
            <a:spLocks noGrp="1"/>
          </p:cNvSpPr>
          <p:nvPr>
            <p:ph type="chart" sz="quarter" idx="10"/>
          </p:nvPr>
        </p:nvSpPr>
        <p:spPr>
          <a:xfrm>
            <a:off x="485914" y="1881933"/>
            <a:ext cx="11220173" cy="3983843"/>
          </a:xfrm>
          <a:prstGeom prst="rect">
            <a:avLst/>
          </a:prstGeom>
        </p:spPr>
        <p:txBody>
          <a:bodyPr anchor="ctr" anchorCtr="0"/>
          <a:lstStyle>
            <a:lvl1pPr marL="0" indent="0" algn="ctr">
              <a:buFontTx/>
              <a:buNone/>
              <a:defRPr>
                <a:solidFill>
                  <a:srgbClr val="3B3838"/>
                </a:solidFill>
              </a:defRPr>
            </a:lvl1pPr>
          </a:lstStyle>
          <a:p>
            <a:endParaRPr lang="en-US" dirty="0"/>
          </a:p>
        </p:txBody>
      </p:sp>
      <p:sp>
        <p:nvSpPr>
          <p:cNvPr id="13" name="Text Placeholder 12"/>
          <p:cNvSpPr>
            <a:spLocks noGrp="1"/>
          </p:cNvSpPr>
          <p:nvPr>
            <p:ph type="body" sz="quarter" idx="11" hasCustomPrompt="1"/>
          </p:nvPr>
        </p:nvSpPr>
        <p:spPr>
          <a:xfrm>
            <a:off x="609600" y="1383986"/>
            <a:ext cx="10963965" cy="251607"/>
          </a:xfrm>
          <a:prstGeom prst="rect">
            <a:avLst/>
          </a:prstGeom>
        </p:spPr>
        <p:txBody>
          <a:bodyPr wrap="square">
            <a:spAutoFit/>
          </a:bodyPr>
          <a:lstStyle>
            <a:lvl1pPr marL="0" indent="0">
              <a:buFontTx/>
              <a:buNone/>
              <a:defRPr sz="1800" cap="all" spc="-50" baseline="0">
                <a:solidFill>
                  <a:srgbClr val="3B3838"/>
                </a:solidFill>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Chart title: message of chart</a:t>
            </a:r>
          </a:p>
        </p:txBody>
      </p:sp>
      <p:sp>
        <p:nvSpPr>
          <p:cNvPr id="18" name="Text Placeholder 17"/>
          <p:cNvSpPr>
            <a:spLocks noGrp="1"/>
          </p:cNvSpPr>
          <p:nvPr>
            <p:ph type="body" sz="quarter" idx="14" hasCustomPrompt="1"/>
          </p:nvPr>
        </p:nvSpPr>
        <p:spPr>
          <a:xfrm>
            <a:off x="609600" y="1649554"/>
            <a:ext cx="10982960" cy="167738"/>
          </a:xfrm>
          <a:prstGeom prst="rect">
            <a:avLst/>
          </a:prstGeom>
        </p:spPr>
        <p:txBody>
          <a:bodyPr>
            <a:spAutoFit/>
          </a:bodyPr>
          <a:lstStyle>
            <a:lvl1pPr marL="0" indent="0">
              <a:buNone/>
              <a:defRPr sz="1200">
                <a:solidFill>
                  <a:srgbClr val="3B3838"/>
                </a:solidFill>
              </a:defRPr>
            </a:lvl1pPr>
          </a:lstStyle>
          <a:p>
            <a:pPr lvl="0"/>
            <a:r>
              <a:rPr lang="en-US" dirty="0"/>
              <a:t>Chart sub-title: units, time period</a:t>
            </a:r>
          </a:p>
        </p:txBody>
      </p:sp>
      <p:sp>
        <p:nvSpPr>
          <p:cNvPr id="8" name="Text Placeholder 4"/>
          <p:cNvSpPr>
            <a:spLocks noGrp="1"/>
          </p:cNvSpPr>
          <p:nvPr>
            <p:ph type="body" sz="quarter" idx="15" hasCustomPrompt="1"/>
          </p:nvPr>
        </p:nvSpPr>
        <p:spPr>
          <a:xfrm>
            <a:off x="609600" y="6127317"/>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569936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E96E-0A2F-1183-5E6D-E4DD45901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E9EE9-72D7-52ED-861F-5CD69E35DB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5EE128-C8E3-C660-4D4E-E06695339A9E}"/>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5" name="Footer Placeholder 4">
            <a:extLst>
              <a:ext uri="{FF2B5EF4-FFF2-40B4-BE49-F238E27FC236}">
                <a16:creationId xmlns:a16="http://schemas.microsoft.com/office/drawing/2014/main" id="{598B682E-3ACD-8393-E962-893CA5E04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E6F3D-9252-CA3D-7645-ABEADE37C168}"/>
              </a:ext>
            </a:extLst>
          </p:cNvPr>
          <p:cNvSpPr>
            <a:spLocks noGrp="1"/>
          </p:cNvSpPr>
          <p:nvPr>
            <p:ph type="sldNum" sz="quarter" idx="12"/>
          </p:nvPr>
        </p:nvSpPr>
        <p:spPr/>
        <p:txBody>
          <a:bodyPr/>
          <a:lstStyle/>
          <a:p>
            <a:fld id="{45D383BC-FCF2-1149-8E6E-5F718D7806C6}" type="slidenum">
              <a:rPr lang="en-US" smtClean="0"/>
              <a:t>‹#›</a:t>
            </a:fld>
            <a:endParaRPr lang="en-US"/>
          </a:p>
        </p:txBody>
      </p:sp>
      <p:sp>
        <p:nvSpPr>
          <p:cNvPr id="7" name="Title 1">
            <a:extLst>
              <a:ext uri="{FF2B5EF4-FFF2-40B4-BE49-F238E27FC236}">
                <a16:creationId xmlns:a16="http://schemas.microsoft.com/office/drawing/2014/main" id="{B1032CC7-7B48-1C63-9033-DB0E53E42196}"/>
              </a:ext>
            </a:extLst>
          </p:cNvPr>
          <p:cNvSpPr txBox="1">
            <a:spLocks/>
          </p:cNvSpPr>
          <p:nvPr userDrawn="1"/>
        </p:nvSpPr>
        <p:spPr>
          <a:xfrm>
            <a:off x="838200" y="-1504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1498958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36F49-D5FC-DDB3-21B6-C438FC599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8DDD0-7778-A709-5D52-1D2361126A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3DE166-4C46-5847-BC52-C44C6E3471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91AF9-D935-D6A7-D4F1-7506CD26D59C}"/>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6" name="Footer Placeholder 5">
            <a:extLst>
              <a:ext uri="{FF2B5EF4-FFF2-40B4-BE49-F238E27FC236}">
                <a16:creationId xmlns:a16="http://schemas.microsoft.com/office/drawing/2014/main" id="{3D5090F3-ECB9-00A0-EAAB-6B497DBDC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ADB1A-CF6B-9029-58EF-EEA842C4742D}"/>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2504674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39FCD9-2B05-BEC3-D9D9-6E4C62EAB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11FBB-3BEC-2DB4-8FFD-D0D9D83363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914FA-9E79-C3F9-766F-9DFC2CEBF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40E36A-D0EF-FADE-90FF-91E5F855F1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3B624B-A3E1-A391-A4BF-8D2B711CEA89}"/>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8" name="Footer Placeholder 7">
            <a:extLst>
              <a:ext uri="{FF2B5EF4-FFF2-40B4-BE49-F238E27FC236}">
                <a16:creationId xmlns:a16="http://schemas.microsoft.com/office/drawing/2014/main" id="{2E21FDA9-63F6-8559-6318-2A5536C147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201211-DD66-E8FE-E6DB-DE90C0AB4D12}"/>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26081366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5DF2-458F-BF06-4AFB-F947387CD7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A6D84-C7F9-7982-B59B-179492CC0E74}"/>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4" name="Footer Placeholder 3">
            <a:extLst>
              <a:ext uri="{FF2B5EF4-FFF2-40B4-BE49-F238E27FC236}">
                <a16:creationId xmlns:a16="http://schemas.microsoft.com/office/drawing/2014/main" id="{C1131043-9D54-4264-49CB-F2A3834C8E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A9B459-9F41-DD78-C2DD-1463E798591B}"/>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36549022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0CF3-0516-0606-F73E-63A7F4132690}"/>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3" name="Footer Placeholder 2">
            <a:extLst>
              <a:ext uri="{FF2B5EF4-FFF2-40B4-BE49-F238E27FC236}">
                <a16:creationId xmlns:a16="http://schemas.microsoft.com/office/drawing/2014/main" id="{E3659217-C46C-1228-8A24-B70990BFD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0D8CA-8EAB-11C2-9649-04263AEC43C5}"/>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804935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E31C-C309-B8E4-5FEF-9CA5C6661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186076-B1DF-7376-A1FC-BB0A14CAC1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3088F7-8DF9-F5D9-7AA6-0C960500C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38FDD-6245-9B8E-0536-623931113F32}"/>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6" name="Footer Placeholder 5">
            <a:extLst>
              <a:ext uri="{FF2B5EF4-FFF2-40B4-BE49-F238E27FC236}">
                <a16:creationId xmlns:a16="http://schemas.microsoft.com/office/drawing/2014/main" id="{50C05BB0-F14F-879A-5D0D-5EFDF89BF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903FE-C43F-2994-C176-87353EBAE4DB}"/>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9505229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DDF8-379A-F857-9E82-AE3D5E732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562A9-F3E2-D79A-0DFD-0BFB48780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9B7A77-4E7B-3EF7-EA6D-E5C40034C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59FAC-E558-E441-10FA-CFA15AA29364}"/>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6" name="Footer Placeholder 5">
            <a:extLst>
              <a:ext uri="{FF2B5EF4-FFF2-40B4-BE49-F238E27FC236}">
                <a16:creationId xmlns:a16="http://schemas.microsoft.com/office/drawing/2014/main" id="{72FAF6DF-7BE4-374C-3F3B-11ECB9668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9CCBF-BC04-4B86-67FD-39C86BAE304B}"/>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26258523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6E9B-C22A-1FE1-24BB-41202FD7A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2C0B36-2D1F-C5E1-B451-8020AD19F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DEE11-C49A-085B-E8FC-B8B2592153F5}"/>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5" name="Footer Placeholder 4">
            <a:extLst>
              <a:ext uri="{FF2B5EF4-FFF2-40B4-BE49-F238E27FC236}">
                <a16:creationId xmlns:a16="http://schemas.microsoft.com/office/drawing/2014/main" id="{E51BC620-DBA4-BF7B-0B59-47FFA9F76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7C4A2-CD56-01BD-63FA-2698819963F9}"/>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15476814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DFCCD-9B83-DEBE-6D1C-A367388B9E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E49AF-2636-046C-3851-034720A9CB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F160F-1689-54EC-24A2-622BD60FAAEE}"/>
              </a:ext>
            </a:extLst>
          </p:cNvPr>
          <p:cNvSpPr>
            <a:spLocks noGrp="1"/>
          </p:cNvSpPr>
          <p:nvPr>
            <p:ph type="dt" sz="half" idx="10"/>
          </p:nvPr>
        </p:nvSpPr>
        <p:spPr/>
        <p:txBody>
          <a:bodyPr/>
          <a:lstStyle/>
          <a:p>
            <a:fld id="{C60A9FAE-30FA-6145-9616-930208FF201F}" type="datetimeFigureOut">
              <a:rPr lang="en-US" smtClean="0"/>
              <a:t>4/16/2025</a:t>
            </a:fld>
            <a:endParaRPr lang="en-US"/>
          </a:p>
        </p:txBody>
      </p:sp>
      <p:sp>
        <p:nvSpPr>
          <p:cNvPr id="5" name="Footer Placeholder 4">
            <a:extLst>
              <a:ext uri="{FF2B5EF4-FFF2-40B4-BE49-F238E27FC236}">
                <a16:creationId xmlns:a16="http://schemas.microsoft.com/office/drawing/2014/main" id="{06287100-E7FB-BF6A-AFC5-533B8A74B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B0873-2508-FB68-ADBD-0134C3EE44BB}"/>
              </a:ext>
            </a:extLst>
          </p:cNvPr>
          <p:cNvSpPr>
            <a:spLocks noGrp="1"/>
          </p:cNvSpPr>
          <p:nvPr>
            <p:ph type="sldNum" sz="quarter" idx="12"/>
          </p:nvPr>
        </p:nvSpPr>
        <p:spPr/>
        <p:txBody>
          <a:bodyPr/>
          <a:lstStyle/>
          <a:p>
            <a:fld id="{45D383BC-FCF2-1149-8E6E-5F718D7806C6}" type="slidenum">
              <a:rPr lang="en-US" smtClean="0"/>
              <a:t>‹#›</a:t>
            </a:fld>
            <a:endParaRPr lang="en-US"/>
          </a:p>
        </p:txBody>
      </p:sp>
    </p:spTree>
    <p:extLst>
      <p:ext uri="{BB962C8B-B14F-4D97-AF65-F5344CB8AC3E}">
        <p14:creationId xmlns:p14="http://schemas.microsoft.com/office/powerpoint/2010/main" val="3889736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MC blank">
    <p:spTree>
      <p:nvGrpSpPr>
        <p:cNvPr id="1" name=""/>
        <p:cNvGrpSpPr/>
        <p:nvPr/>
      </p:nvGrpSpPr>
      <p:grpSpPr>
        <a:xfrm>
          <a:off x="0" y="0"/>
          <a:ext cx="0" cy="0"/>
          <a:chOff x="0" y="0"/>
          <a:chExt cx="0" cy="0"/>
        </a:xfrm>
      </p:grpSpPr>
      <p:sp>
        <p:nvSpPr>
          <p:cNvPr id="2" name="Title 1"/>
          <p:cNvSpPr>
            <a:spLocks noGrp="1"/>
          </p:cNvSpPr>
          <p:nvPr>
            <p:ph type="title"/>
          </p:nvPr>
        </p:nvSpPr>
        <p:spPr>
          <a:xfrm>
            <a:off x="754743" y="1494971"/>
            <a:ext cx="10972800" cy="4064000"/>
          </a:xfrm>
        </p:spPr>
        <p:txBody>
          <a:bodyPr anchor="t"/>
          <a:lstStyle>
            <a:lvl1pPr algn="l">
              <a:defRPr sz="1800">
                <a:latin typeface="Arial" panose="020B0604020202020204" pitchFamily="34" charset="0"/>
                <a:cs typeface="Arial" panose="020B0604020202020204"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75C71AD8-63A4-4E2E-8903-2CEFE17B667A}"/>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DB8ABD0E-CD31-4B7B-AC82-0A05F65257AF}"/>
              </a:ext>
            </a:extLst>
          </p:cNvPr>
          <p:cNvSpPr>
            <a:spLocks noGrp="1"/>
          </p:cNvSpPr>
          <p:nvPr>
            <p:ph type="sldNum" sz="quarter" idx="11"/>
          </p:nvPr>
        </p:nvSpPr>
        <p:spPr/>
        <p:txBody>
          <a:bodyPr/>
          <a:lstStyle>
            <a:lvl1pPr>
              <a:defRPr/>
            </a:lvl1pPr>
          </a:lstStyle>
          <a:p>
            <a:pPr>
              <a:defRPr/>
            </a:pPr>
            <a:fld id="{8A1EE465-C0EF-4ED6-BB12-888072DBC6B4}" type="slidenum">
              <a:rPr lang="en-US"/>
              <a:pPr>
                <a:defRPr/>
              </a:pPr>
              <a:t>‹#›</a:t>
            </a:fld>
            <a:endParaRPr lang="en-US"/>
          </a:p>
        </p:txBody>
      </p:sp>
    </p:spTree>
    <p:extLst>
      <p:ext uri="{BB962C8B-B14F-4D97-AF65-F5344CB8AC3E}">
        <p14:creationId xmlns:p14="http://schemas.microsoft.com/office/powerpoint/2010/main" val="315177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hart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lvl1pPr>
              <a:defRPr>
                <a:solidFill>
                  <a:srgbClr val="3B3838"/>
                </a:solidFill>
              </a:defRPr>
            </a:lvl1pPr>
          </a:lstStyle>
          <a:p>
            <a:r>
              <a:rPr lang="en-US" dirty="0"/>
              <a:t>Click to edit Master title style</a:t>
            </a:r>
          </a:p>
        </p:txBody>
      </p:sp>
      <p:sp>
        <p:nvSpPr>
          <p:cNvPr id="11" name="Chart Placeholder 10"/>
          <p:cNvSpPr>
            <a:spLocks noGrp="1"/>
          </p:cNvSpPr>
          <p:nvPr>
            <p:ph type="chart" sz="quarter" idx="10"/>
          </p:nvPr>
        </p:nvSpPr>
        <p:spPr>
          <a:xfrm>
            <a:off x="485915" y="1881933"/>
            <a:ext cx="5601252" cy="3983843"/>
          </a:xfrm>
          <a:prstGeom prst="rect">
            <a:avLst/>
          </a:prstGeom>
        </p:spPr>
        <p:txBody>
          <a:bodyPr anchor="ctr" anchorCtr="0"/>
          <a:lstStyle>
            <a:lvl1pPr marL="0" indent="0" algn="ctr">
              <a:buFontTx/>
              <a:buNone/>
              <a:defRPr>
                <a:solidFill>
                  <a:srgbClr val="3B3838"/>
                </a:solidFill>
              </a:defRPr>
            </a:lvl1pPr>
          </a:lstStyle>
          <a:p>
            <a:endParaRPr lang="en-US" dirty="0"/>
          </a:p>
        </p:txBody>
      </p:sp>
      <p:sp>
        <p:nvSpPr>
          <p:cNvPr id="13" name="Text Placeholder 12"/>
          <p:cNvSpPr>
            <a:spLocks noGrp="1"/>
          </p:cNvSpPr>
          <p:nvPr>
            <p:ph type="body" sz="quarter" idx="11" hasCustomPrompt="1"/>
          </p:nvPr>
        </p:nvSpPr>
        <p:spPr>
          <a:xfrm>
            <a:off x="609600" y="1383986"/>
            <a:ext cx="5364480" cy="251607"/>
          </a:xfrm>
          <a:prstGeom prst="rect">
            <a:avLst/>
          </a:prstGeom>
        </p:spPr>
        <p:txBody>
          <a:bodyPr wrap="square">
            <a:spAutoFit/>
          </a:bodyPr>
          <a:lstStyle>
            <a:lvl1pPr marL="0" indent="0">
              <a:buFontTx/>
              <a:buNone/>
              <a:defRPr sz="1800" cap="all" spc="-50" baseline="0">
                <a:solidFill>
                  <a:srgbClr val="3B3838"/>
                </a:solidFill>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Chart title: message of chart</a:t>
            </a:r>
          </a:p>
        </p:txBody>
      </p:sp>
      <p:sp>
        <p:nvSpPr>
          <p:cNvPr id="6" name="Chart Placeholder 10"/>
          <p:cNvSpPr>
            <a:spLocks noGrp="1"/>
          </p:cNvSpPr>
          <p:nvPr>
            <p:ph type="chart" sz="quarter" idx="13"/>
          </p:nvPr>
        </p:nvSpPr>
        <p:spPr>
          <a:xfrm>
            <a:off x="6096009" y="1881933"/>
            <a:ext cx="5601252" cy="3983843"/>
          </a:xfrm>
          <a:prstGeom prst="rect">
            <a:avLst/>
          </a:prstGeom>
        </p:spPr>
        <p:txBody>
          <a:bodyPr anchor="ctr" anchorCtr="0"/>
          <a:lstStyle>
            <a:lvl1pPr marL="0" indent="0" algn="ctr">
              <a:buFontTx/>
              <a:buNone/>
              <a:defRPr>
                <a:solidFill>
                  <a:srgbClr val="3B3838"/>
                </a:solidFill>
              </a:defRPr>
            </a:lvl1pPr>
          </a:lstStyle>
          <a:p>
            <a:endParaRPr lang="en-US" dirty="0"/>
          </a:p>
        </p:txBody>
      </p:sp>
      <p:sp>
        <p:nvSpPr>
          <p:cNvPr id="7" name="Text Placeholder 12"/>
          <p:cNvSpPr>
            <a:spLocks noGrp="1"/>
          </p:cNvSpPr>
          <p:nvPr>
            <p:ph type="body" sz="quarter" idx="14" hasCustomPrompt="1"/>
          </p:nvPr>
        </p:nvSpPr>
        <p:spPr>
          <a:xfrm>
            <a:off x="6217920" y="1383986"/>
            <a:ext cx="5364480" cy="251607"/>
          </a:xfrm>
          <a:prstGeom prst="rect">
            <a:avLst/>
          </a:prstGeom>
        </p:spPr>
        <p:txBody>
          <a:bodyPr wrap="square">
            <a:spAutoFit/>
          </a:bodyPr>
          <a:lstStyle>
            <a:lvl1pPr marL="0" indent="0">
              <a:buFontTx/>
              <a:buNone/>
              <a:defRPr sz="1800" cap="all" spc="-50" baseline="0">
                <a:solidFill>
                  <a:srgbClr val="3B3838"/>
                </a:solidFill>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Chart title: message of chart</a:t>
            </a:r>
          </a:p>
        </p:txBody>
      </p:sp>
      <p:sp>
        <p:nvSpPr>
          <p:cNvPr id="10" name="Text Placeholder 17"/>
          <p:cNvSpPr>
            <a:spLocks noGrp="1"/>
          </p:cNvSpPr>
          <p:nvPr>
            <p:ph type="body" sz="quarter" idx="17" hasCustomPrompt="1"/>
          </p:nvPr>
        </p:nvSpPr>
        <p:spPr>
          <a:xfrm>
            <a:off x="609600" y="1646485"/>
            <a:ext cx="5394960" cy="167738"/>
          </a:xfrm>
          <a:prstGeom prst="rect">
            <a:avLst/>
          </a:prstGeom>
        </p:spPr>
        <p:txBody>
          <a:bodyPr wrap="square">
            <a:spAutoFit/>
          </a:bodyPr>
          <a:lstStyle>
            <a:lvl1pPr marL="0" indent="0">
              <a:buNone/>
              <a:defRPr sz="1200">
                <a:solidFill>
                  <a:srgbClr val="3B3838"/>
                </a:solidFill>
              </a:defRPr>
            </a:lvl1pPr>
          </a:lstStyle>
          <a:p>
            <a:pPr lvl="0"/>
            <a:r>
              <a:rPr lang="en-US" dirty="0"/>
              <a:t>Chart sub-title: units, time period</a:t>
            </a:r>
          </a:p>
        </p:txBody>
      </p:sp>
      <p:sp>
        <p:nvSpPr>
          <p:cNvPr id="12" name="Text Placeholder 17"/>
          <p:cNvSpPr>
            <a:spLocks noGrp="1"/>
          </p:cNvSpPr>
          <p:nvPr>
            <p:ph type="body" sz="quarter" idx="18" hasCustomPrompt="1"/>
          </p:nvPr>
        </p:nvSpPr>
        <p:spPr>
          <a:xfrm>
            <a:off x="6217920" y="1646485"/>
            <a:ext cx="5394960" cy="167738"/>
          </a:xfrm>
          <a:prstGeom prst="rect">
            <a:avLst/>
          </a:prstGeom>
        </p:spPr>
        <p:txBody>
          <a:bodyPr wrap="square">
            <a:spAutoFit/>
          </a:bodyPr>
          <a:lstStyle>
            <a:lvl1pPr marL="0" indent="0">
              <a:buNone/>
              <a:defRPr sz="1200">
                <a:solidFill>
                  <a:srgbClr val="3B3838"/>
                </a:solidFill>
              </a:defRPr>
            </a:lvl1pPr>
          </a:lstStyle>
          <a:p>
            <a:pPr lvl="0"/>
            <a:r>
              <a:rPr lang="en-US" dirty="0"/>
              <a:t>Chart sub-title: units, time period</a:t>
            </a:r>
          </a:p>
        </p:txBody>
      </p:sp>
      <p:sp>
        <p:nvSpPr>
          <p:cNvPr id="15" name="Text Placeholder 4"/>
          <p:cNvSpPr>
            <a:spLocks noGrp="1"/>
          </p:cNvSpPr>
          <p:nvPr>
            <p:ph type="body" sz="quarter" idx="19" hasCustomPrompt="1"/>
          </p:nvPr>
        </p:nvSpPr>
        <p:spPr>
          <a:xfrm>
            <a:off x="620186" y="6192976"/>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31144891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937130-70A0-DB78-D535-9C5337EE9E93}"/>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9F368E4E-1093-EB65-D2DB-652923D3C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125F73-B91B-4F1D-8F60-5C9D82F43F2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6EC115-EF71-FE8C-E5FC-504936492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82100-9B23-AE1B-74F5-067AA27EFF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83BC-FCF2-1149-8E6E-5F718D7806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B67ADA-4218-7AD2-498C-7890B7FD63FE}"/>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rcRect l="762" r="26108" b="26869"/>
          <a:stretch/>
        </p:blipFill>
        <p:spPr>
          <a:xfrm>
            <a:off x="-1" y="0"/>
            <a:ext cx="12192001" cy="6858000"/>
          </a:xfrm>
          <a:prstGeom prst="rect">
            <a:avLst/>
          </a:prstGeom>
        </p:spPr>
      </p:pic>
    </p:spTree>
    <p:extLst>
      <p:ext uri="{BB962C8B-B14F-4D97-AF65-F5344CB8AC3E}">
        <p14:creationId xmlns:p14="http://schemas.microsoft.com/office/powerpoint/2010/main" val="4203833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F47D-1AD7-5142-7B2A-D1955B5A79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3C90C3-58CE-5F71-7F23-1CEE51333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0E3B71-27CE-D26D-1082-55C1209C5FB3}"/>
              </a:ext>
            </a:extLst>
          </p:cNvPr>
          <p:cNvSpPr>
            <a:spLocks noGrp="1"/>
          </p:cNvSpPr>
          <p:nvPr>
            <p:ph type="dt" sz="half" idx="10"/>
          </p:nvPr>
        </p:nvSpPr>
        <p:spPr/>
        <p:txBody>
          <a:bodyPr/>
          <a:lstStyle/>
          <a:p>
            <a:fld id="{CADEC45C-C2CF-41ED-836C-B4F84F9EA414}" type="datetime1">
              <a:rPr lang="en-US" smtClean="0"/>
              <a:t>4/16/2025</a:t>
            </a:fld>
            <a:endParaRPr lang="en-US"/>
          </a:p>
        </p:txBody>
      </p:sp>
      <p:sp>
        <p:nvSpPr>
          <p:cNvPr id="5" name="Footer Placeholder 4">
            <a:extLst>
              <a:ext uri="{FF2B5EF4-FFF2-40B4-BE49-F238E27FC236}">
                <a16:creationId xmlns:a16="http://schemas.microsoft.com/office/drawing/2014/main" id="{B0CAA8EF-7F8D-DAB7-FADC-E8254E567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BC45A-7313-961E-5155-97CA40BD41E1}"/>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15350627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1685-CF37-4B06-D806-D7C3B8CAF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214A77-825D-B7FE-81EC-0854979476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FA30A-86D6-AA6B-EDC3-0BC677CFD698}"/>
              </a:ext>
            </a:extLst>
          </p:cNvPr>
          <p:cNvSpPr>
            <a:spLocks noGrp="1"/>
          </p:cNvSpPr>
          <p:nvPr>
            <p:ph type="dt" sz="half" idx="10"/>
          </p:nvPr>
        </p:nvSpPr>
        <p:spPr/>
        <p:txBody>
          <a:bodyPr/>
          <a:lstStyle/>
          <a:p>
            <a:fld id="{A463D2E4-C88A-4B28-8876-E2E037E18A63}" type="datetime1">
              <a:rPr lang="en-US" smtClean="0"/>
              <a:t>4/16/2025</a:t>
            </a:fld>
            <a:endParaRPr lang="en-US"/>
          </a:p>
        </p:txBody>
      </p:sp>
      <p:sp>
        <p:nvSpPr>
          <p:cNvPr id="5" name="Footer Placeholder 4">
            <a:extLst>
              <a:ext uri="{FF2B5EF4-FFF2-40B4-BE49-F238E27FC236}">
                <a16:creationId xmlns:a16="http://schemas.microsoft.com/office/drawing/2014/main" id="{71459638-BB50-FFD2-71B1-946FE9B2F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9E0E2-87F3-1D03-6E9E-3C97D21C3B3B}"/>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29530997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08E9-1E62-5EC5-86C5-0F352AA24D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0B6D14-A4E4-9B61-B005-D64D60D9E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971A1F-AABE-3CB5-FF11-CD75AD309C3C}"/>
              </a:ext>
            </a:extLst>
          </p:cNvPr>
          <p:cNvSpPr>
            <a:spLocks noGrp="1"/>
          </p:cNvSpPr>
          <p:nvPr>
            <p:ph type="dt" sz="half" idx="10"/>
          </p:nvPr>
        </p:nvSpPr>
        <p:spPr/>
        <p:txBody>
          <a:bodyPr/>
          <a:lstStyle/>
          <a:p>
            <a:fld id="{D642FE36-6318-4539-9B67-0A9B88749966}" type="datetime1">
              <a:rPr lang="en-US" smtClean="0"/>
              <a:t>4/16/2025</a:t>
            </a:fld>
            <a:endParaRPr lang="en-US"/>
          </a:p>
        </p:txBody>
      </p:sp>
      <p:sp>
        <p:nvSpPr>
          <p:cNvPr id="5" name="Footer Placeholder 4">
            <a:extLst>
              <a:ext uri="{FF2B5EF4-FFF2-40B4-BE49-F238E27FC236}">
                <a16:creationId xmlns:a16="http://schemas.microsoft.com/office/drawing/2014/main" id="{7B104FE0-4D85-ABE3-1A86-537276C6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14226-18B5-0849-498B-223977B03C28}"/>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20299608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64BE-DD2A-3683-5713-2C974616D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15915-6055-7C4A-6EBE-15B357A826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3196B8-7462-0E3E-B42A-B2DBF5233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7415A-0DB1-D5AD-BF65-F94DFDCB2088}"/>
              </a:ext>
            </a:extLst>
          </p:cNvPr>
          <p:cNvSpPr>
            <a:spLocks noGrp="1"/>
          </p:cNvSpPr>
          <p:nvPr>
            <p:ph type="dt" sz="half" idx="10"/>
          </p:nvPr>
        </p:nvSpPr>
        <p:spPr/>
        <p:txBody>
          <a:bodyPr/>
          <a:lstStyle/>
          <a:p>
            <a:fld id="{98AE0BC9-D233-440B-8EDB-F0CAAF36FB7A}" type="datetime1">
              <a:rPr lang="en-US" smtClean="0"/>
              <a:t>4/16/2025</a:t>
            </a:fld>
            <a:endParaRPr lang="en-US"/>
          </a:p>
        </p:txBody>
      </p:sp>
      <p:sp>
        <p:nvSpPr>
          <p:cNvPr id="6" name="Footer Placeholder 5">
            <a:extLst>
              <a:ext uri="{FF2B5EF4-FFF2-40B4-BE49-F238E27FC236}">
                <a16:creationId xmlns:a16="http://schemas.microsoft.com/office/drawing/2014/main" id="{E6E12B36-2FD9-662E-127E-F2F14A709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7045C-3BB6-E4E9-F604-09CA6B3CC83A}"/>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10207188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F21D-3812-E977-0407-2A072B565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6FDC63-E909-07FC-40E7-76CBBFD1E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5D1273-B1DE-A448-0B5D-DB1420893A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90697-FAAB-8B15-0217-DD1651C76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EB1EA7-3C0D-37D1-553D-D2B14B84B0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160CF-742F-6109-8A11-F477140D5CB3}"/>
              </a:ext>
            </a:extLst>
          </p:cNvPr>
          <p:cNvSpPr>
            <a:spLocks noGrp="1"/>
          </p:cNvSpPr>
          <p:nvPr>
            <p:ph type="dt" sz="half" idx="10"/>
          </p:nvPr>
        </p:nvSpPr>
        <p:spPr/>
        <p:txBody>
          <a:bodyPr/>
          <a:lstStyle/>
          <a:p>
            <a:fld id="{9273FFA3-204E-46FE-B2A4-42A21914E5CD}" type="datetime1">
              <a:rPr lang="en-US" smtClean="0"/>
              <a:t>4/16/2025</a:t>
            </a:fld>
            <a:endParaRPr lang="en-US"/>
          </a:p>
        </p:txBody>
      </p:sp>
      <p:sp>
        <p:nvSpPr>
          <p:cNvPr id="8" name="Footer Placeholder 7">
            <a:extLst>
              <a:ext uri="{FF2B5EF4-FFF2-40B4-BE49-F238E27FC236}">
                <a16:creationId xmlns:a16="http://schemas.microsoft.com/office/drawing/2014/main" id="{8E2BB5B5-984B-74D5-A787-17E32A3FA2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14D04E-DBF3-F523-0005-BF71E85249B5}"/>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13542137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C77B-5B57-B2DB-0FE1-A5FE465DBD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FD75-648C-34FD-364E-76FE8E78640E}"/>
              </a:ext>
            </a:extLst>
          </p:cNvPr>
          <p:cNvSpPr>
            <a:spLocks noGrp="1"/>
          </p:cNvSpPr>
          <p:nvPr>
            <p:ph type="dt" sz="half" idx="10"/>
          </p:nvPr>
        </p:nvSpPr>
        <p:spPr/>
        <p:txBody>
          <a:bodyPr/>
          <a:lstStyle/>
          <a:p>
            <a:fld id="{F636C275-C97B-4EF4-B2B2-24DE63495BCB}" type="datetime1">
              <a:rPr lang="en-US" smtClean="0"/>
              <a:t>4/16/2025</a:t>
            </a:fld>
            <a:endParaRPr lang="en-US"/>
          </a:p>
        </p:txBody>
      </p:sp>
      <p:sp>
        <p:nvSpPr>
          <p:cNvPr id="4" name="Footer Placeholder 3">
            <a:extLst>
              <a:ext uri="{FF2B5EF4-FFF2-40B4-BE49-F238E27FC236}">
                <a16:creationId xmlns:a16="http://schemas.microsoft.com/office/drawing/2014/main" id="{ECC4CE9F-8293-93D7-574D-155C5F4D9A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B84FE-4EB3-80C6-C879-A76330392F79}"/>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41196495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211252-60F5-CD40-0FBC-346453FED687}"/>
              </a:ext>
            </a:extLst>
          </p:cNvPr>
          <p:cNvSpPr>
            <a:spLocks noGrp="1"/>
          </p:cNvSpPr>
          <p:nvPr>
            <p:ph type="dt" sz="half" idx="10"/>
          </p:nvPr>
        </p:nvSpPr>
        <p:spPr/>
        <p:txBody>
          <a:bodyPr/>
          <a:lstStyle/>
          <a:p>
            <a:fld id="{5AEFB8FC-ECF0-4BD8-BC69-364D47EA9570}" type="datetime1">
              <a:rPr lang="en-US" smtClean="0"/>
              <a:t>4/16/2025</a:t>
            </a:fld>
            <a:endParaRPr lang="en-US"/>
          </a:p>
        </p:txBody>
      </p:sp>
      <p:sp>
        <p:nvSpPr>
          <p:cNvPr id="3" name="Footer Placeholder 2">
            <a:extLst>
              <a:ext uri="{FF2B5EF4-FFF2-40B4-BE49-F238E27FC236}">
                <a16:creationId xmlns:a16="http://schemas.microsoft.com/office/drawing/2014/main" id="{EEE34E16-9483-4032-14D9-3756BE81D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51F03D-8F01-42C0-ADA8-432753AE2D00}"/>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33448673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7B20-6116-8CCE-EE91-8CBFC3BC0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2F933-0B53-FBAD-E5CA-403DC5264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5E6FCF-6524-7363-2706-8FE667E8C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DBBBB-8459-ABC1-159C-396B73882FFD}"/>
              </a:ext>
            </a:extLst>
          </p:cNvPr>
          <p:cNvSpPr>
            <a:spLocks noGrp="1"/>
          </p:cNvSpPr>
          <p:nvPr>
            <p:ph type="dt" sz="half" idx="10"/>
          </p:nvPr>
        </p:nvSpPr>
        <p:spPr/>
        <p:txBody>
          <a:bodyPr/>
          <a:lstStyle/>
          <a:p>
            <a:fld id="{975CB40E-2338-41B4-AA52-ADC47CECCF5A}" type="datetime1">
              <a:rPr lang="en-US" smtClean="0"/>
              <a:t>4/16/2025</a:t>
            </a:fld>
            <a:endParaRPr lang="en-US"/>
          </a:p>
        </p:txBody>
      </p:sp>
      <p:sp>
        <p:nvSpPr>
          <p:cNvPr id="6" name="Footer Placeholder 5">
            <a:extLst>
              <a:ext uri="{FF2B5EF4-FFF2-40B4-BE49-F238E27FC236}">
                <a16:creationId xmlns:a16="http://schemas.microsoft.com/office/drawing/2014/main" id="{0FD75BA5-A858-059B-00B9-BF41C879B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4410C-FD7B-E863-23C7-B8DE6047927C}"/>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3501149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6273-9DC3-38C8-D1E4-4DB7216D3A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199AB4-0B85-22A1-03EB-08B78B37D8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E98790-ADAC-3BF9-D176-DD314A2D9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F9CF2E-282D-606D-FF1B-FFDD6359ED55}"/>
              </a:ext>
            </a:extLst>
          </p:cNvPr>
          <p:cNvSpPr>
            <a:spLocks noGrp="1"/>
          </p:cNvSpPr>
          <p:nvPr>
            <p:ph type="dt" sz="half" idx="10"/>
          </p:nvPr>
        </p:nvSpPr>
        <p:spPr/>
        <p:txBody>
          <a:bodyPr/>
          <a:lstStyle/>
          <a:p>
            <a:fld id="{05727A81-2E2C-4EFC-A8D2-D22C76088202}" type="datetime1">
              <a:rPr lang="en-US" smtClean="0"/>
              <a:t>4/16/2025</a:t>
            </a:fld>
            <a:endParaRPr lang="en-US"/>
          </a:p>
        </p:txBody>
      </p:sp>
      <p:sp>
        <p:nvSpPr>
          <p:cNvPr id="6" name="Footer Placeholder 5">
            <a:extLst>
              <a:ext uri="{FF2B5EF4-FFF2-40B4-BE49-F238E27FC236}">
                <a16:creationId xmlns:a16="http://schemas.microsoft.com/office/drawing/2014/main" id="{1CAD6019-8C1D-4F8C-CDDC-EDB26DC38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EB428-D1D2-192F-56CF-28AC03A30F1F}"/>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2650364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3133"/>
          </a:xfrm>
        </p:spPr>
        <p:txBody>
          <a:bodyPr anchor="t"/>
          <a:lstStyle>
            <a:lvl1pPr algn="l">
              <a:defRPr sz="4000" b="1" cap="all">
                <a:solidFill>
                  <a:srgbClr val="3B3838"/>
                </a:solidFill>
              </a:defRPr>
            </a:lvl1pPr>
          </a:lstStyle>
          <a:p>
            <a:r>
              <a:rPr lang="en-US"/>
              <a:t>Click to edit Master title style</a:t>
            </a:r>
          </a:p>
        </p:txBody>
      </p:sp>
      <p:sp>
        <p:nvSpPr>
          <p:cNvPr id="3" name="Text Placeholder 2"/>
          <p:cNvSpPr>
            <a:spLocks noGrp="1"/>
          </p:cNvSpPr>
          <p:nvPr>
            <p:ph type="body" idx="1"/>
          </p:nvPr>
        </p:nvSpPr>
        <p:spPr>
          <a:xfrm>
            <a:off x="963084" y="2906185"/>
            <a:ext cx="10363200" cy="1500716"/>
          </a:xfrm>
          <a:prstGeom prst="rect">
            <a:avLst/>
          </a:prstGeom>
        </p:spPr>
        <p:txBody>
          <a:bodyPr anchor="b"/>
          <a:lstStyle>
            <a:lvl1pPr marL="0" indent="0">
              <a:buNone/>
              <a:defRPr sz="2000">
                <a:solidFill>
                  <a:srgbClr val="3B383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37509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AEE1B-6727-5E8D-7F9E-10365F1B21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DCE9BA-0310-2153-E9FD-844AE84E76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51B65-A682-7B20-8442-A0DB2F7A99CE}"/>
              </a:ext>
            </a:extLst>
          </p:cNvPr>
          <p:cNvSpPr>
            <a:spLocks noGrp="1"/>
          </p:cNvSpPr>
          <p:nvPr>
            <p:ph type="dt" sz="half" idx="10"/>
          </p:nvPr>
        </p:nvSpPr>
        <p:spPr/>
        <p:txBody>
          <a:bodyPr/>
          <a:lstStyle/>
          <a:p>
            <a:fld id="{F2F6DFCC-4EC9-463F-B955-9F7DE24ED8A5}" type="datetime1">
              <a:rPr lang="en-US" smtClean="0"/>
              <a:t>4/16/2025</a:t>
            </a:fld>
            <a:endParaRPr lang="en-US"/>
          </a:p>
        </p:txBody>
      </p:sp>
      <p:sp>
        <p:nvSpPr>
          <p:cNvPr id="5" name="Footer Placeholder 4">
            <a:extLst>
              <a:ext uri="{FF2B5EF4-FFF2-40B4-BE49-F238E27FC236}">
                <a16:creationId xmlns:a16="http://schemas.microsoft.com/office/drawing/2014/main" id="{268143A7-57F6-4523-59AC-7BEC7E76C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3D61C-C192-5F6E-4447-B5A419228801}"/>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1094219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D4F08-4BFD-023C-8460-7CD6D868EE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8368-CEE2-4727-8662-785A52BE8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A5A20-EA86-EF02-02F6-62E351922FB0}"/>
              </a:ext>
            </a:extLst>
          </p:cNvPr>
          <p:cNvSpPr>
            <a:spLocks noGrp="1"/>
          </p:cNvSpPr>
          <p:nvPr>
            <p:ph type="dt" sz="half" idx="10"/>
          </p:nvPr>
        </p:nvSpPr>
        <p:spPr/>
        <p:txBody>
          <a:bodyPr/>
          <a:lstStyle/>
          <a:p>
            <a:fld id="{8BF53567-8D03-4680-B49D-7C74501B65B2}" type="datetime1">
              <a:rPr lang="en-US" smtClean="0"/>
              <a:t>4/16/2025</a:t>
            </a:fld>
            <a:endParaRPr lang="en-US"/>
          </a:p>
        </p:txBody>
      </p:sp>
      <p:sp>
        <p:nvSpPr>
          <p:cNvPr id="5" name="Footer Placeholder 4">
            <a:extLst>
              <a:ext uri="{FF2B5EF4-FFF2-40B4-BE49-F238E27FC236}">
                <a16:creationId xmlns:a16="http://schemas.microsoft.com/office/drawing/2014/main" id="{03AAE3B8-8B8E-9C2D-4456-9AF0F99BD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913E-F59F-F9F2-5F29-D68E04414A38}"/>
              </a:ext>
            </a:extLst>
          </p:cNvPr>
          <p:cNvSpPr>
            <a:spLocks noGrp="1"/>
          </p:cNvSpPr>
          <p:nvPr>
            <p:ph type="sldNum" sz="quarter" idx="12"/>
          </p:nvPr>
        </p:nvSpPr>
        <p:spPr/>
        <p:txBody>
          <a:bodyPr/>
          <a:lstStyle/>
          <a:p>
            <a:fld id="{BBD34375-AD89-4286-94E0-6A9473E28B2A}" type="slidenum">
              <a:rPr lang="en-US" smtClean="0"/>
              <a:t>‹#›</a:t>
            </a:fld>
            <a:endParaRPr lang="en-US"/>
          </a:p>
        </p:txBody>
      </p:sp>
    </p:spTree>
    <p:extLst>
      <p:ext uri="{BB962C8B-B14F-4D97-AF65-F5344CB8AC3E}">
        <p14:creationId xmlns:p14="http://schemas.microsoft.com/office/powerpoint/2010/main" val="11442679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F1E956-B066-D047-8D2A-031BB33ECFD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18857216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1E956-B066-D047-8D2A-031BB33ECFD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918401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F1E956-B066-D047-8D2A-031BB33ECFD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15663617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F1E956-B066-D047-8D2A-031BB33ECFD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29777283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F1E956-B066-D047-8D2A-031BB33ECFDC}"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214937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F1E956-B066-D047-8D2A-031BB33ECFDC}"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25995153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1E956-B066-D047-8D2A-031BB33ECFDC}"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17343785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F1E956-B066-D047-8D2A-031BB33ECFD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1493546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3838"/>
                </a:solidFill>
              </a:defRPr>
            </a:lvl1pPr>
          </a:lstStyle>
          <a:p>
            <a:r>
              <a:rPr lang="en-US" dirty="0"/>
              <a:t>Click to edit Master title style</a:t>
            </a:r>
          </a:p>
        </p:txBody>
      </p:sp>
      <p:sp>
        <p:nvSpPr>
          <p:cNvPr id="3" name="Content Placeholder 2"/>
          <p:cNvSpPr>
            <a:spLocks noGrp="1"/>
          </p:cNvSpPr>
          <p:nvPr>
            <p:ph sz="half" idx="1"/>
          </p:nvPr>
        </p:nvSpPr>
        <p:spPr>
          <a:xfrm>
            <a:off x="609600" y="1383455"/>
            <a:ext cx="5384800" cy="4525433"/>
          </a:xfrm>
          <a:prstGeom prst="rect">
            <a:avLst/>
          </a:prstGeom>
        </p:spPr>
        <p:txBody>
          <a:bodyPr>
            <a:normAutofit/>
          </a:bodyPr>
          <a:lstStyle>
            <a:lvl1pPr>
              <a:defRPr sz="1800">
                <a:solidFill>
                  <a:srgbClr val="3B3838"/>
                </a:solidFill>
              </a:defRPr>
            </a:lvl1pPr>
            <a:lvl2pPr>
              <a:defRPr sz="1600">
                <a:solidFill>
                  <a:srgbClr val="3B3838"/>
                </a:solidFill>
              </a:defRPr>
            </a:lvl2pPr>
            <a:lvl3pPr>
              <a:defRPr sz="1400">
                <a:solidFill>
                  <a:srgbClr val="3B3838"/>
                </a:solidFill>
              </a:defRPr>
            </a:lvl3pPr>
            <a:lvl4pPr>
              <a:defRPr sz="1200">
                <a:solidFill>
                  <a:srgbClr val="3B3838"/>
                </a:solidFill>
              </a:defRPr>
            </a:lvl4pPr>
            <a:lvl5pPr>
              <a:defRPr sz="1200">
                <a:solidFill>
                  <a:srgbClr val="3B3838"/>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83455"/>
            <a:ext cx="5384800" cy="4525433"/>
          </a:xfrm>
          <a:prstGeom prst="rect">
            <a:avLst/>
          </a:prstGeom>
        </p:spPr>
        <p:txBody>
          <a:bodyPr>
            <a:normAutofit/>
          </a:bodyPr>
          <a:lstStyle>
            <a:lvl1pPr>
              <a:defRPr sz="1800">
                <a:solidFill>
                  <a:srgbClr val="3B3838"/>
                </a:solidFill>
              </a:defRPr>
            </a:lvl1pPr>
            <a:lvl2pPr>
              <a:defRPr sz="1600">
                <a:solidFill>
                  <a:srgbClr val="3B3838"/>
                </a:solidFill>
              </a:defRPr>
            </a:lvl2pPr>
            <a:lvl3pPr>
              <a:defRPr sz="1400">
                <a:solidFill>
                  <a:srgbClr val="3B3838"/>
                </a:solidFill>
              </a:defRPr>
            </a:lvl3pPr>
            <a:lvl4pPr>
              <a:defRPr sz="1200">
                <a:solidFill>
                  <a:srgbClr val="3B3838"/>
                </a:solidFill>
              </a:defRPr>
            </a:lvl4pPr>
            <a:lvl5pPr>
              <a:defRPr sz="1200">
                <a:solidFill>
                  <a:srgbClr val="3B3838"/>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24158260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F1E956-B066-D047-8D2A-031BB33ECFD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25551358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1E956-B066-D047-8D2A-031BB33ECFD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37275997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1E956-B066-D047-8D2A-031BB33ECFD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28A67-4EC4-1648-B0C1-6523FDEFFC68}" type="slidenum">
              <a:rPr lang="en-US" smtClean="0"/>
              <a:t>‹#›</a:t>
            </a:fld>
            <a:endParaRPr lang="en-US"/>
          </a:p>
        </p:txBody>
      </p:sp>
    </p:spTree>
    <p:extLst>
      <p:ext uri="{BB962C8B-B14F-4D97-AF65-F5344CB8AC3E}">
        <p14:creationId xmlns:p14="http://schemas.microsoft.com/office/powerpoint/2010/main" val="5678022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7250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FF06-4910-4D58-AA8B-3CD442588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60CD77-AE39-4AA1-82D2-050196EED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0B210B-FE96-456F-9CAB-09402F2FBFBC}"/>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5" name="Footer Placeholder 4">
            <a:extLst>
              <a:ext uri="{FF2B5EF4-FFF2-40B4-BE49-F238E27FC236}">
                <a16:creationId xmlns:a16="http://schemas.microsoft.com/office/drawing/2014/main" id="{8659B8F8-E344-4A59-A847-6117AE707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E95A6-1B3B-457D-9BC1-4181A29E9B05}"/>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36605072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C306-BCB1-4BC5-ACB2-29C3CFA1D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A5562-8E70-4041-8941-70FFE56EE9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76679-ABA6-46FC-8B00-FD10B94B0435}"/>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5" name="Footer Placeholder 4">
            <a:extLst>
              <a:ext uri="{FF2B5EF4-FFF2-40B4-BE49-F238E27FC236}">
                <a16:creationId xmlns:a16="http://schemas.microsoft.com/office/drawing/2014/main" id="{278F4339-4F71-4B6C-BB2D-5EDF81BEA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F0A7B-5493-4E51-95B1-02527394F0ED}"/>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16365811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BFEE-C9CC-4FB5-A775-71863AC48B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5638E-C94F-4DB0-921D-3C6A08B62C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F56CD3-CCD5-47BD-BF0E-8FABCF987E42}"/>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5" name="Footer Placeholder 4">
            <a:extLst>
              <a:ext uri="{FF2B5EF4-FFF2-40B4-BE49-F238E27FC236}">
                <a16:creationId xmlns:a16="http://schemas.microsoft.com/office/drawing/2014/main" id="{645C6B7E-2266-4C12-B5D8-F07BA4A89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7FD55-F557-4C2B-A48D-22AED2541019}"/>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9411682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53BB-73E7-4F86-8547-9D78D5ED1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62850-08DE-47B4-85E5-91793EE32D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4B00D-330D-485B-8A23-C41469D6B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72765-505D-45C7-93CF-8DB8D777BCE1}"/>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6" name="Footer Placeholder 5">
            <a:extLst>
              <a:ext uri="{FF2B5EF4-FFF2-40B4-BE49-F238E27FC236}">
                <a16:creationId xmlns:a16="http://schemas.microsoft.com/office/drawing/2014/main" id="{705DD6F4-6F6F-42A1-AE32-B2DEC09B9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6F51C-8A5A-4758-BD51-0DD47E792A09}"/>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36414828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0618-5D8B-4CC5-BD20-81D3210F10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5D7FF8-23D6-4134-8E7E-FD94493ED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53DD03-819B-48C1-A900-843DDD6204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AD07B2-24A0-498E-9268-E422794728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D50B8E-87C6-452F-88A1-31AF1DA48C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09C071-1653-4F99-8116-4A71470D7A7F}"/>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8" name="Footer Placeholder 7">
            <a:extLst>
              <a:ext uri="{FF2B5EF4-FFF2-40B4-BE49-F238E27FC236}">
                <a16:creationId xmlns:a16="http://schemas.microsoft.com/office/drawing/2014/main" id="{DF407C3F-F4A7-432B-A422-09D9581491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FD1-16A8-4F1C-80F4-22583046596A}"/>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13681017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6371-9420-4B30-B51E-24974425D7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2E5D87-DFCF-460A-8E52-D7BFC37D852E}"/>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4" name="Footer Placeholder 3">
            <a:extLst>
              <a:ext uri="{FF2B5EF4-FFF2-40B4-BE49-F238E27FC236}">
                <a16:creationId xmlns:a16="http://schemas.microsoft.com/office/drawing/2014/main" id="{B4417F0B-A81A-4F9A-8AAE-E7B9B06FB0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B90A6F-A867-4AB8-B68A-D08521A6DAA7}"/>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3240591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Caption One">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lvl1pPr>
              <a:defRPr>
                <a:solidFill>
                  <a:srgbClr val="3B3838"/>
                </a:solidFill>
              </a:defRPr>
            </a:lvl1pPr>
          </a:lstStyle>
          <a:p>
            <a:r>
              <a:rPr lang="en-US" dirty="0"/>
              <a:t>Click to edit Master title style</a:t>
            </a:r>
          </a:p>
        </p:txBody>
      </p:sp>
      <p:sp>
        <p:nvSpPr>
          <p:cNvPr id="4" name="Content Placeholder 3"/>
          <p:cNvSpPr>
            <a:spLocks noGrp="1"/>
          </p:cNvSpPr>
          <p:nvPr>
            <p:ph sz="half" idx="2"/>
          </p:nvPr>
        </p:nvSpPr>
        <p:spPr>
          <a:xfrm>
            <a:off x="6640576" y="1383455"/>
            <a:ext cx="4941824" cy="4525433"/>
          </a:xfrm>
          <a:prstGeom prst="rect">
            <a:avLst/>
          </a:prstGeom>
        </p:spPr>
        <p:txBody>
          <a:bodyPr>
            <a:normAutofit/>
          </a:bodyPr>
          <a:lstStyle>
            <a:lvl1pPr marL="0" indent="0">
              <a:buNone/>
              <a:defRPr sz="1800">
                <a:solidFill>
                  <a:srgbClr val="3B3838"/>
                </a:solidFill>
              </a:defRPr>
            </a:lvl1pPr>
            <a:lvl2pPr marL="173038" indent="-173038">
              <a:buFont typeface="Arial" panose="020B0604020202020204" pitchFamily="34" charset="0"/>
              <a:buChar char="•"/>
              <a:defRPr sz="1800" baseline="0">
                <a:solidFill>
                  <a:srgbClr val="3B3838"/>
                </a:solidFill>
              </a:defRPr>
            </a:lvl2pPr>
            <a:lvl3pPr marL="342900" indent="-169863">
              <a:buFont typeface="Open Sans" panose="020B0606030504020204" pitchFamily="34" charset="0"/>
              <a:buChar char="–"/>
              <a:defRPr sz="1600" baseline="0">
                <a:solidFill>
                  <a:srgbClr val="3B3838"/>
                </a:solidFill>
              </a:defRPr>
            </a:lvl3pPr>
            <a:lvl4pPr marL="514350" indent="-171450">
              <a:buFont typeface="Arial" panose="020B0604020202020204" pitchFamily="34" charset="0"/>
              <a:buChar char="•"/>
              <a:defRPr sz="1400">
                <a:solidFill>
                  <a:srgbClr val="3B3838"/>
                </a:solidFill>
              </a:defRPr>
            </a:lvl4pPr>
            <a:lvl5pPr marL="685800" indent="-171450">
              <a:buFont typeface="Open Sans" panose="020B0606030504020204" pitchFamily="34" charset="0"/>
              <a:buChar char="–"/>
              <a:defRPr sz="1200">
                <a:solidFill>
                  <a:srgbClr val="3B3838"/>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hasCustomPrompt="1"/>
          </p:nvPr>
        </p:nvSpPr>
        <p:spPr>
          <a:xfrm>
            <a:off x="-8126" y="1382184"/>
            <a:ext cx="6445503" cy="4536016"/>
          </a:xfrm>
          <a:prstGeom prst="rect">
            <a:avLst/>
          </a:prstGeom>
        </p:spPr>
        <p:txBody>
          <a:bodyPr anchor="ctr" anchorCtr="0"/>
          <a:lstStyle>
            <a:lvl1pPr marL="0" indent="0" algn="ctr">
              <a:buNone/>
              <a:defRPr>
                <a:solidFill>
                  <a:srgbClr val="3B3838"/>
                </a:solidFill>
              </a:defRPr>
            </a:lvl1pPr>
          </a:lstStyle>
          <a:p>
            <a:r>
              <a:rPr lang="en-US" dirty="0"/>
              <a:t>Picture here</a:t>
            </a:r>
          </a:p>
        </p:txBody>
      </p:sp>
      <p:sp>
        <p:nvSpPr>
          <p:cNvPr id="11" name="Text Placeholder 4"/>
          <p:cNvSpPr>
            <a:spLocks noGrp="1"/>
          </p:cNvSpPr>
          <p:nvPr>
            <p:ph type="body" sz="quarter" idx="12" hasCustomPrompt="1"/>
          </p:nvPr>
        </p:nvSpPr>
        <p:spPr>
          <a:xfrm>
            <a:off x="620186" y="6282186"/>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37549151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805D9-32D5-4CA0-8B24-E2103D99C5EF}"/>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3" name="Footer Placeholder 2">
            <a:extLst>
              <a:ext uri="{FF2B5EF4-FFF2-40B4-BE49-F238E27FC236}">
                <a16:creationId xmlns:a16="http://schemas.microsoft.com/office/drawing/2014/main" id="{37ACCD4D-233B-4E7C-97A5-C06F8AF45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DDB333-342C-4FD0-BCD8-B929925A45BB}"/>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4102012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291B-9593-448C-A686-BC0C8A2AF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C8F2CD-1D79-4113-B3C5-5F0816CEB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0DE4D-7163-4377-8432-58B7F021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5CD9C-0251-4BF6-84B8-C334CE1BAD69}"/>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6" name="Footer Placeholder 5">
            <a:extLst>
              <a:ext uri="{FF2B5EF4-FFF2-40B4-BE49-F238E27FC236}">
                <a16:creationId xmlns:a16="http://schemas.microsoft.com/office/drawing/2014/main" id="{435E0D56-9AA7-494B-85AA-09A4626EA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432C5-EB43-4CED-B683-4EAADC630DC1}"/>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5783632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4EDF-2DDE-43F4-AFA8-5D0DA2970D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BECD06-C881-4177-B4BE-735F2B4EF6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98242-D532-4CCF-AF05-28E468D81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D16EC-5C91-483E-A40E-9DA96022EB59}"/>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6" name="Footer Placeholder 5">
            <a:extLst>
              <a:ext uri="{FF2B5EF4-FFF2-40B4-BE49-F238E27FC236}">
                <a16:creationId xmlns:a16="http://schemas.microsoft.com/office/drawing/2014/main" id="{AE17FC05-BDC7-45E9-850D-C4413564B0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F225E-D21D-47AF-950D-9DF2F9A86FC2}"/>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1720407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66BF-9BB3-4EAD-AB9A-20F0E1FC3A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D99670-FADD-4C14-91D4-7EE62015A7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91F7A-BA88-402C-9D83-500008F5E306}"/>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5" name="Footer Placeholder 4">
            <a:extLst>
              <a:ext uri="{FF2B5EF4-FFF2-40B4-BE49-F238E27FC236}">
                <a16:creationId xmlns:a16="http://schemas.microsoft.com/office/drawing/2014/main" id="{D09A1A47-D24C-4DA9-A25A-BEDC13B27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61B58-25A9-435C-B92F-48365B93B6F7}"/>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3531339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FCA4B6-B25F-4F87-A066-3937E7CBFD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B61083-20AB-4C0F-950A-E73546C769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81492-C1BE-41A7-9397-451BB382CCCD}"/>
              </a:ext>
            </a:extLst>
          </p:cNvPr>
          <p:cNvSpPr>
            <a:spLocks noGrp="1"/>
          </p:cNvSpPr>
          <p:nvPr>
            <p:ph type="dt" sz="half" idx="10"/>
          </p:nvPr>
        </p:nvSpPr>
        <p:spPr/>
        <p:txBody>
          <a:bodyPr/>
          <a:lstStyle/>
          <a:p>
            <a:fld id="{1E90D66C-14A4-4A9E-AAF2-4B80912CA9DF}" type="datetimeFigureOut">
              <a:rPr lang="en-US" smtClean="0"/>
              <a:t>4/16/2025</a:t>
            </a:fld>
            <a:endParaRPr lang="en-US"/>
          </a:p>
        </p:txBody>
      </p:sp>
      <p:sp>
        <p:nvSpPr>
          <p:cNvPr id="5" name="Footer Placeholder 4">
            <a:extLst>
              <a:ext uri="{FF2B5EF4-FFF2-40B4-BE49-F238E27FC236}">
                <a16:creationId xmlns:a16="http://schemas.microsoft.com/office/drawing/2014/main" id="{E5A011CB-19B7-4C8C-8806-93B049052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3EB51-362C-4038-9230-7B2D8A1EE92A}"/>
              </a:ext>
            </a:extLst>
          </p:cNvPr>
          <p:cNvSpPr>
            <a:spLocks noGrp="1"/>
          </p:cNvSpPr>
          <p:nvPr>
            <p:ph type="sldNum" sz="quarter" idx="12"/>
          </p:nvPr>
        </p:nvSpPr>
        <p:spPr/>
        <p:txBody>
          <a:bodyPr/>
          <a:lstStyle/>
          <a:p>
            <a:fld id="{95A1ACE7-19E1-40E0-84BF-94973668494F}" type="slidenum">
              <a:rPr lang="en-US" smtClean="0"/>
              <a:t>‹#›</a:t>
            </a:fld>
            <a:endParaRPr lang="en-US"/>
          </a:p>
        </p:txBody>
      </p:sp>
    </p:spTree>
    <p:extLst>
      <p:ext uri="{BB962C8B-B14F-4D97-AF65-F5344CB8AC3E}">
        <p14:creationId xmlns:p14="http://schemas.microsoft.com/office/powerpoint/2010/main" val="35979670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3177916" y="5680161"/>
            <a:ext cx="7851613" cy="367126"/>
          </a:xfrm>
        </p:spPr>
        <p:txBody>
          <a:bodyPr>
            <a:normAutofit/>
          </a:bodyPr>
          <a:lstStyle>
            <a:lvl1pPr algn="r">
              <a:defRPr sz="2000" baseline="0">
                <a:solidFill>
                  <a:schemeClr val="bg1"/>
                </a:solidFill>
              </a:defRPr>
            </a:lvl1pPr>
          </a:lstStyle>
          <a:p>
            <a:pPr lvl="0"/>
            <a:r>
              <a:rPr lang="en-US"/>
              <a:t>Event or presentation name</a:t>
            </a:r>
          </a:p>
        </p:txBody>
      </p:sp>
      <p:sp>
        <p:nvSpPr>
          <p:cNvPr id="7" name="Text Placeholder 8"/>
          <p:cNvSpPr>
            <a:spLocks noGrp="1"/>
          </p:cNvSpPr>
          <p:nvPr>
            <p:ph type="body" sz="quarter" idx="11" hasCustomPrompt="1"/>
          </p:nvPr>
        </p:nvSpPr>
        <p:spPr>
          <a:xfrm>
            <a:off x="3177917" y="6047288"/>
            <a:ext cx="7851612" cy="264279"/>
          </a:xfrm>
        </p:spPr>
        <p:txBody>
          <a:bodyPr>
            <a:normAutofit/>
          </a:bodyPr>
          <a:lstStyle>
            <a:lvl1pPr algn="r">
              <a:defRPr sz="1600" baseline="0">
                <a:solidFill>
                  <a:schemeClr val="bg1"/>
                </a:solidFill>
              </a:defRPr>
            </a:lvl1pPr>
          </a:lstStyle>
          <a:p>
            <a:pPr lvl="0"/>
            <a:r>
              <a:rPr lang="en-US"/>
              <a:t>Organization Name</a:t>
            </a:r>
          </a:p>
        </p:txBody>
      </p:sp>
      <p:sp>
        <p:nvSpPr>
          <p:cNvPr id="9" name="Text Placeholder 8"/>
          <p:cNvSpPr>
            <a:spLocks noGrp="1"/>
          </p:cNvSpPr>
          <p:nvPr>
            <p:ph type="body" sz="quarter" idx="12" hasCustomPrompt="1"/>
          </p:nvPr>
        </p:nvSpPr>
        <p:spPr>
          <a:xfrm>
            <a:off x="8224603" y="6311567"/>
            <a:ext cx="2804925" cy="264279"/>
          </a:xfrm>
        </p:spPr>
        <p:txBody>
          <a:bodyPr>
            <a:normAutofit/>
          </a:bodyPr>
          <a:lstStyle>
            <a:lvl1pPr algn="r">
              <a:defRPr sz="1600" baseline="0">
                <a:solidFill>
                  <a:schemeClr val="bg1"/>
                </a:solidFill>
              </a:defRPr>
            </a:lvl1pPr>
          </a:lstStyle>
          <a:p>
            <a:pPr lvl="0"/>
            <a:r>
              <a:rPr lang="en-US"/>
              <a:t>Date</a:t>
            </a:r>
          </a:p>
        </p:txBody>
      </p:sp>
    </p:spTree>
    <p:extLst>
      <p:ext uri="{BB962C8B-B14F-4D97-AF65-F5344CB8AC3E}">
        <p14:creationId xmlns:p14="http://schemas.microsoft.com/office/powerpoint/2010/main" val="19014177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1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011" y="121846"/>
            <a:ext cx="8434432" cy="1102948"/>
          </a:xfrm>
        </p:spPr>
        <p:txBody>
          <a:bodyPr>
            <a:normAutofit/>
          </a:bodyPr>
          <a:lstStyle>
            <a:lvl1pPr>
              <a:defRPr sz="4000" b="1">
                <a:solidFill>
                  <a:schemeClr val="bg1"/>
                </a:solidFill>
              </a:defRPr>
            </a:lvl1pPr>
          </a:lstStyle>
          <a:p>
            <a:r>
              <a:rPr lang="en-US"/>
              <a:t>Click to edit section title</a:t>
            </a:r>
          </a:p>
        </p:txBody>
      </p:sp>
    </p:spTree>
    <p:extLst>
      <p:ext uri="{BB962C8B-B14F-4D97-AF65-F5344CB8AC3E}">
        <p14:creationId xmlns:p14="http://schemas.microsoft.com/office/powerpoint/2010/main" val="38485494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1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011" y="121846"/>
            <a:ext cx="8434432" cy="1102948"/>
          </a:xfrm>
        </p:spPr>
        <p:txBody>
          <a:bodyPr>
            <a:normAutofit/>
          </a:bodyPr>
          <a:lstStyle>
            <a:lvl1pPr>
              <a:defRPr sz="4000" b="1">
                <a:solidFill>
                  <a:schemeClr val="bg1"/>
                </a:solidFill>
              </a:defRPr>
            </a:lvl1pPr>
          </a:lstStyle>
          <a:p>
            <a:r>
              <a:rPr lang="en-US"/>
              <a:t>Click to edit section title</a:t>
            </a:r>
          </a:p>
        </p:txBody>
      </p:sp>
    </p:spTree>
    <p:extLst>
      <p:ext uri="{BB962C8B-B14F-4D97-AF65-F5344CB8AC3E}">
        <p14:creationId xmlns:p14="http://schemas.microsoft.com/office/powerpoint/2010/main" val="22171651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1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011" y="121846"/>
            <a:ext cx="8434432" cy="1102948"/>
          </a:xfrm>
        </p:spPr>
        <p:txBody>
          <a:bodyPr>
            <a:normAutofit/>
          </a:bodyPr>
          <a:lstStyle>
            <a:lvl1pPr>
              <a:defRPr sz="4000" b="1">
                <a:solidFill>
                  <a:schemeClr val="bg1"/>
                </a:solidFill>
              </a:defRPr>
            </a:lvl1pPr>
          </a:lstStyle>
          <a:p>
            <a:r>
              <a:rPr lang="en-US"/>
              <a:t>Click to edit section title</a:t>
            </a:r>
          </a:p>
        </p:txBody>
      </p:sp>
    </p:spTree>
    <p:extLst>
      <p:ext uri="{BB962C8B-B14F-4D97-AF65-F5344CB8AC3E}">
        <p14:creationId xmlns:p14="http://schemas.microsoft.com/office/powerpoint/2010/main" val="21031029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6B04-B570-4FD6-87FF-D88ADA6771E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CD012B-D959-4437-8300-23A70A05196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C21B51-B01E-4580-AC29-BA6F8198DF6D}"/>
              </a:ext>
            </a:extLst>
          </p:cNvPr>
          <p:cNvSpPr>
            <a:spLocks noGrp="1"/>
          </p:cNvSpPr>
          <p:nvPr>
            <p:ph type="dt" sz="half" idx="10"/>
          </p:nvPr>
        </p:nvSpPr>
        <p:spPr/>
        <p:txBody>
          <a:bodyPr/>
          <a:lstStyle/>
          <a:p>
            <a:fld id="{D46DE286-45AB-4CC4-9B4C-B6A0972C36CC}" type="datetimeFigureOut">
              <a:rPr lang="en-US" smtClean="0"/>
              <a:t>4/16/2025</a:t>
            </a:fld>
            <a:endParaRPr lang="en-US"/>
          </a:p>
        </p:txBody>
      </p:sp>
      <p:sp>
        <p:nvSpPr>
          <p:cNvPr id="5" name="Footer Placeholder 4">
            <a:extLst>
              <a:ext uri="{FF2B5EF4-FFF2-40B4-BE49-F238E27FC236}">
                <a16:creationId xmlns:a16="http://schemas.microsoft.com/office/drawing/2014/main" id="{53186E46-F9C2-40B0-8AD1-4503E6E47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4E878-B988-4ABF-AABC-0D87C68999A1}"/>
              </a:ext>
            </a:extLst>
          </p:cNvPr>
          <p:cNvSpPr>
            <a:spLocks noGrp="1"/>
          </p:cNvSpPr>
          <p:nvPr>
            <p:ph type="sldNum" sz="quarter" idx="12"/>
          </p:nvPr>
        </p:nvSpPr>
        <p:spPr/>
        <p:txBody>
          <a:bodyPr/>
          <a:lstStyle/>
          <a:p>
            <a:fld id="{73833A05-5D08-4EF4-B687-D28B93671B4B}" type="slidenum">
              <a:rPr lang="en-US" smtClean="0"/>
              <a:t>‹#›</a:t>
            </a:fld>
            <a:endParaRPr lang="en-US"/>
          </a:p>
        </p:txBody>
      </p:sp>
    </p:spTree>
    <p:extLst>
      <p:ext uri="{BB962C8B-B14F-4D97-AF65-F5344CB8AC3E}">
        <p14:creationId xmlns:p14="http://schemas.microsoft.com/office/powerpoint/2010/main" val="4204929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Caption Two">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lvl1pPr>
              <a:defRPr>
                <a:solidFill>
                  <a:srgbClr val="3B3838"/>
                </a:solidFill>
              </a:defRPr>
            </a:lvl1pPr>
          </a:lstStyle>
          <a:p>
            <a:r>
              <a:rPr lang="en-US" dirty="0"/>
              <a:t>Click to edit Master title style</a:t>
            </a:r>
          </a:p>
        </p:txBody>
      </p:sp>
      <p:sp>
        <p:nvSpPr>
          <p:cNvPr id="4" name="Content Placeholder 3"/>
          <p:cNvSpPr>
            <a:spLocks noGrp="1"/>
          </p:cNvSpPr>
          <p:nvPr>
            <p:ph sz="half" idx="2"/>
          </p:nvPr>
        </p:nvSpPr>
        <p:spPr>
          <a:xfrm>
            <a:off x="609600" y="1383455"/>
            <a:ext cx="4941824" cy="4525433"/>
          </a:xfrm>
          <a:prstGeom prst="rect">
            <a:avLst/>
          </a:prstGeom>
        </p:spPr>
        <p:txBody>
          <a:bodyPr>
            <a:normAutofit/>
          </a:bodyPr>
          <a:lstStyle>
            <a:lvl1pPr marL="0" indent="0">
              <a:buNone/>
              <a:defRPr sz="1800">
                <a:solidFill>
                  <a:srgbClr val="3B3838"/>
                </a:solidFill>
              </a:defRPr>
            </a:lvl1pPr>
            <a:lvl2pPr marL="173038" indent="-173038">
              <a:buFont typeface="Arial" panose="020B0604020202020204" pitchFamily="34" charset="0"/>
              <a:buChar char="•"/>
              <a:defRPr sz="1800" baseline="0">
                <a:solidFill>
                  <a:srgbClr val="3B3838"/>
                </a:solidFill>
              </a:defRPr>
            </a:lvl2pPr>
            <a:lvl3pPr marL="342900" indent="-169863">
              <a:buFont typeface="Open Sans" panose="020B0606030504020204" pitchFamily="34" charset="0"/>
              <a:buChar char="–"/>
              <a:defRPr sz="1600" baseline="0">
                <a:solidFill>
                  <a:srgbClr val="3B3838"/>
                </a:solidFill>
              </a:defRPr>
            </a:lvl3pPr>
            <a:lvl4pPr marL="514350" indent="-171450">
              <a:buFont typeface="Arial" panose="020B0604020202020204" pitchFamily="34" charset="0"/>
              <a:buChar char="•"/>
              <a:defRPr sz="1400">
                <a:solidFill>
                  <a:srgbClr val="3B3838"/>
                </a:solidFill>
              </a:defRPr>
            </a:lvl4pPr>
            <a:lvl5pPr marL="685800" indent="-171450">
              <a:buFont typeface="Open Sans" panose="020B0606030504020204" pitchFamily="34" charset="0"/>
              <a:buChar char="–"/>
              <a:defRPr sz="1200">
                <a:solidFill>
                  <a:srgbClr val="3B3838"/>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hasCustomPrompt="1"/>
          </p:nvPr>
        </p:nvSpPr>
        <p:spPr>
          <a:xfrm>
            <a:off x="5754627" y="1382184"/>
            <a:ext cx="6445503" cy="4536016"/>
          </a:xfrm>
          <a:prstGeom prst="rect">
            <a:avLst/>
          </a:prstGeom>
        </p:spPr>
        <p:txBody>
          <a:bodyPr anchor="ctr" anchorCtr="0"/>
          <a:lstStyle>
            <a:lvl1pPr marL="0" indent="0" algn="ctr">
              <a:buNone/>
              <a:defRPr>
                <a:solidFill>
                  <a:srgbClr val="3B3838"/>
                </a:solidFill>
              </a:defRPr>
            </a:lvl1pPr>
          </a:lstStyle>
          <a:p>
            <a:r>
              <a:rPr lang="en-US" dirty="0"/>
              <a:t>Picture here</a:t>
            </a:r>
          </a:p>
        </p:txBody>
      </p:sp>
      <p:sp>
        <p:nvSpPr>
          <p:cNvPr id="7" name="Text Placeholder 4"/>
          <p:cNvSpPr>
            <a:spLocks noGrp="1"/>
          </p:cNvSpPr>
          <p:nvPr>
            <p:ph type="body" sz="quarter" idx="12" hasCustomPrompt="1"/>
          </p:nvPr>
        </p:nvSpPr>
        <p:spPr>
          <a:xfrm>
            <a:off x="620186" y="6282186"/>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31313297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7424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450780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782409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95561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71344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33387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28420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86745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2792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529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1040-3A67-4834-BA3B-4B48610428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6C48F-E458-4C41-B8F8-30CFAE367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77E3B-7A5E-4313-9208-3BF355016DB6}"/>
              </a:ext>
            </a:extLst>
          </p:cNvPr>
          <p:cNvSpPr>
            <a:spLocks noGrp="1"/>
          </p:cNvSpPr>
          <p:nvPr>
            <p:ph type="dt" sz="half" idx="10"/>
          </p:nvPr>
        </p:nvSpPr>
        <p:spPr/>
        <p:txBody>
          <a:bodyPr/>
          <a:lstStyle/>
          <a:p>
            <a:fld id="{5DC5C501-797E-4099-A855-10DF896B1757}" type="datetime1">
              <a:rPr lang="en-US" smtClean="0"/>
              <a:t>4/16/2025</a:t>
            </a:fld>
            <a:endParaRPr lang="en-US"/>
          </a:p>
        </p:txBody>
      </p:sp>
      <p:sp>
        <p:nvSpPr>
          <p:cNvPr id="5" name="Footer Placeholder 4">
            <a:extLst>
              <a:ext uri="{FF2B5EF4-FFF2-40B4-BE49-F238E27FC236}">
                <a16:creationId xmlns:a16="http://schemas.microsoft.com/office/drawing/2014/main" id="{5CC9A53A-5EA4-4FAF-A60B-28A4B1FF8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FEB7F-D677-44CD-88CA-2C74E9F4B027}"/>
              </a:ext>
            </a:extLst>
          </p:cNvPr>
          <p:cNvSpPr>
            <a:spLocks noGrp="1"/>
          </p:cNvSpPr>
          <p:nvPr>
            <p:ph type="sldNum" sz="quarter" idx="12"/>
          </p:nvPr>
        </p:nvSpPr>
        <p:spPr/>
        <p:txBody>
          <a:bodyPr/>
          <a:lstStyle>
            <a:lvl1pPr>
              <a:defRPr sz="1800">
                <a:solidFill>
                  <a:schemeClr val="bg1"/>
                </a:solidFill>
              </a:defRPr>
            </a:lvl1pPr>
          </a:lstStyle>
          <a:p>
            <a:fld id="{F41C0F81-8FD1-4B46-91E5-B64C729A501E}" type="slidenum">
              <a:rPr lang="en-US" smtClean="0"/>
              <a:pPr/>
              <a:t>‹#›</a:t>
            </a:fld>
            <a:endParaRPr lang="en-US" dirty="0"/>
          </a:p>
        </p:txBody>
      </p:sp>
    </p:spTree>
    <p:extLst>
      <p:ext uri="{BB962C8B-B14F-4D97-AF65-F5344CB8AC3E}">
        <p14:creationId xmlns:p14="http://schemas.microsoft.com/office/powerpoint/2010/main" val="3992977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665459"/>
            <a:ext cx="5386917" cy="422032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9" y="1665459"/>
            <a:ext cx="5389033" cy="422032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p:cNvSpPr>
            <a:spLocks noGrp="1"/>
          </p:cNvSpPr>
          <p:nvPr>
            <p:ph type="body" sz="quarter" idx="11" hasCustomPrompt="1"/>
          </p:nvPr>
        </p:nvSpPr>
        <p:spPr>
          <a:xfrm>
            <a:off x="609600" y="1383986"/>
            <a:ext cx="5364480" cy="251607"/>
          </a:xfrm>
          <a:prstGeom prst="rect">
            <a:avLst/>
          </a:prstGeom>
        </p:spPr>
        <p:txBody>
          <a:bodyPr wrap="square">
            <a:spAutoFit/>
          </a:bodyPr>
          <a:lstStyle>
            <a:lvl1pPr marL="0" indent="0">
              <a:buFontTx/>
              <a:buNone/>
              <a:defRPr sz="1800" cap="all" spc="-30" baseline="0">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Column heading</a:t>
            </a:r>
          </a:p>
        </p:txBody>
      </p:sp>
      <p:sp>
        <p:nvSpPr>
          <p:cNvPr id="12" name="Text Placeholder 12"/>
          <p:cNvSpPr>
            <a:spLocks noGrp="1"/>
          </p:cNvSpPr>
          <p:nvPr>
            <p:ph type="body" sz="quarter" idx="12" hasCustomPrompt="1"/>
          </p:nvPr>
        </p:nvSpPr>
        <p:spPr>
          <a:xfrm>
            <a:off x="6217920" y="1383986"/>
            <a:ext cx="5364480" cy="251607"/>
          </a:xfrm>
          <a:prstGeom prst="rect">
            <a:avLst/>
          </a:prstGeom>
        </p:spPr>
        <p:txBody>
          <a:bodyPr wrap="square">
            <a:spAutoFit/>
          </a:bodyPr>
          <a:lstStyle>
            <a:lvl1pPr marL="0" indent="0">
              <a:buFontTx/>
              <a:buNone/>
              <a:defRPr sz="1800" cap="all" spc="-30" baseline="0">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Column heading</a:t>
            </a:r>
          </a:p>
        </p:txBody>
      </p:sp>
      <p:sp>
        <p:nvSpPr>
          <p:cNvPr id="9" name="Text Placeholder 4"/>
          <p:cNvSpPr>
            <a:spLocks noGrp="1"/>
          </p:cNvSpPr>
          <p:nvPr>
            <p:ph type="body" sz="quarter" idx="13"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Tree>
    <p:extLst>
      <p:ext uri="{BB962C8B-B14F-4D97-AF65-F5344CB8AC3E}">
        <p14:creationId xmlns:p14="http://schemas.microsoft.com/office/powerpoint/2010/main" val="21807317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96448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850265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70787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176E31-50A4-B50F-43E6-C14205E41E1F}"/>
              </a:ext>
            </a:extLst>
          </p:cNvPr>
          <p:cNvSpPr/>
          <p:nvPr userDrawn="1"/>
        </p:nvSpPr>
        <p:spPr>
          <a:xfrm>
            <a:off x="0" y="5811296"/>
            <a:ext cx="12192000" cy="1070149"/>
          </a:xfrm>
          <a:prstGeom prst="rect">
            <a:avLst/>
          </a:prstGeom>
          <a:solidFill>
            <a:srgbClr val="9A52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55982271-1AE8-3FC6-CBCC-2D4DCDA4AD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6108022"/>
            <a:ext cx="2650672" cy="4966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341038E-D942-9084-885C-39CF92EDE1EC}"/>
              </a:ext>
            </a:extLst>
          </p:cNvPr>
          <p:cNvSpPr>
            <a:spLocks noGrp="1"/>
          </p:cNvSpPr>
          <p:nvPr>
            <p:ph sz="half" idx="1"/>
          </p:nvPr>
        </p:nvSpPr>
        <p:spPr>
          <a:xfrm>
            <a:off x="838200" y="142893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067578-7635-E191-069A-7C18AA512C19}"/>
              </a:ext>
            </a:extLst>
          </p:cNvPr>
          <p:cNvSpPr>
            <a:spLocks noGrp="1"/>
          </p:cNvSpPr>
          <p:nvPr>
            <p:ph sz="half" idx="2"/>
          </p:nvPr>
        </p:nvSpPr>
        <p:spPr>
          <a:xfrm>
            <a:off x="6172200" y="142893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C02D613-2077-AF8D-5994-97E0B93C8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B90F9-1E75-2EE6-D827-D7D9379F36C6}"/>
              </a:ext>
            </a:extLst>
          </p:cNvPr>
          <p:cNvSpPr>
            <a:spLocks noGrp="1"/>
          </p:cNvSpPr>
          <p:nvPr>
            <p:ph type="sldNum" sz="quarter" idx="12"/>
          </p:nvPr>
        </p:nvSpPr>
        <p:spPr/>
        <p:txBody>
          <a:bodyPr/>
          <a:lstStyle/>
          <a:p>
            <a:fld id="{F3269C03-FA93-406B-9786-D8C5FF8356CB}" type="slidenum">
              <a:rPr lang="en-US" smtClean="0"/>
              <a:t>‹#›</a:t>
            </a:fld>
            <a:endParaRPr lang="en-US"/>
          </a:p>
        </p:txBody>
      </p:sp>
      <p:sp>
        <p:nvSpPr>
          <p:cNvPr id="10" name="Title 1">
            <a:extLst>
              <a:ext uri="{FF2B5EF4-FFF2-40B4-BE49-F238E27FC236}">
                <a16:creationId xmlns:a16="http://schemas.microsoft.com/office/drawing/2014/main" id="{3EA742EA-A4EB-7674-39A8-132F9CBC1E36}"/>
              </a:ext>
            </a:extLst>
          </p:cNvPr>
          <p:cNvSpPr txBox="1">
            <a:spLocks/>
          </p:cNvSpPr>
          <p:nvPr userDrawn="1"/>
        </p:nvSpPr>
        <p:spPr>
          <a:xfrm>
            <a:off x="838200" y="365125"/>
            <a:ext cx="10515600" cy="1032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31407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Tree>
    <p:extLst>
      <p:ext uri="{BB962C8B-B14F-4D97-AF65-F5344CB8AC3E}">
        <p14:creationId xmlns:p14="http://schemas.microsoft.com/office/powerpoint/2010/main" val="1430785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17520" y="99060"/>
            <a:ext cx="8554720" cy="1143000"/>
          </a:xfrm>
        </p:spPr>
        <p:txBody>
          <a:bodyPr/>
          <a:lstStyle/>
          <a:p>
            <a:r>
              <a:rPr lang="en-US" dirty="0"/>
              <a:t>Click to edit Master title style</a:t>
            </a:r>
          </a:p>
        </p:txBody>
      </p:sp>
      <p:sp>
        <p:nvSpPr>
          <p:cNvPr id="5"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
        <p:nvSpPr>
          <p:cNvPr id="6" name="Picture Placeholder 4"/>
          <p:cNvSpPr>
            <a:spLocks noGrp="1"/>
          </p:cNvSpPr>
          <p:nvPr>
            <p:ph type="pic" sz="quarter" idx="12" hasCustomPrompt="1"/>
          </p:nvPr>
        </p:nvSpPr>
        <p:spPr>
          <a:xfrm>
            <a:off x="-8126" y="1382184"/>
            <a:ext cx="2852927" cy="1635336"/>
          </a:xfrm>
          <a:prstGeom prst="rect">
            <a:avLst/>
          </a:prstGeom>
          <a:ln>
            <a:solidFill>
              <a:schemeClr val="accent1"/>
            </a:solidFill>
          </a:ln>
        </p:spPr>
        <p:txBody>
          <a:bodyPr anchor="ctr" anchorCtr="0"/>
          <a:lstStyle>
            <a:lvl1pPr marL="0" indent="0" algn="ctr">
              <a:buNone/>
              <a:defRPr/>
            </a:lvl1pPr>
          </a:lstStyle>
          <a:p>
            <a:r>
              <a:rPr lang="en-US" dirty="0"/>
              <a:t>Picture here</a:t>
            </a:r>
          </a:p>
        </p:txBody>
      </p:sp>
      <p:sp>
        <p:nvSpPr>
          <p:cNvPr id="7" name="Text Placeholder 17"/>
          <p:cNvSpPr>
            <a:spLocks noGrp="1"/>
          </p:cNvSpPr>
          <p:nvPr>
            <p:ph type="body" sz="quarter" idx="14" hasCustomPrompt="1"/>
          </p:nvPr>
        </p:nvSpPr>
        <p:spPr>
          <a:xfrm>
            <a:off x="3037840" y="927629"/>
            <a:ext cx="8554720" cy="167738"/>
          </a:xfrm>
          <a:prstGeom prst="rect">
            <a:avLst/>
          </a:prstGeom>
        </p:spPr>
        <p:txBody>
          <a:bodyPr wrap="square">
            <a:spAutoFit/>
          </a:bodyPr>
          <a:lstStyle>
            <a:lvl1pPr marL="0" indent="0">
              <a:buNone/>
              <a:defRPr sz="1200" baseline="0"/>
            </a:lvl1pPr>
          </a:lstStyle>
          <a:p>
            <a:pPr lvl="0"/>
            <a:r>
              <a:rPr lang="en-US" dirty="0"/>
              <a:t>Title, Role or Responsibility</a:t>
            </a:r>
          </a:p>
        </p:txBody>
      </p:sp>
      <p:sp>
        <p:nvSpPr>
          <p:cNvPr id="8" name="Content Placeholder 3"/>
          <p:cNvSpPr>
            <a:spLocks noGrp="1"/>
          </p:cNvSpPr>
          <p:nvPr>
            <p:ph sz="half" idx="2"/>
          </p:nvPr>
        </p:nvSpPr>
        <p:spPr>
          <a:xfrm>
            <a:off x="3019779" y="1383455"/>
            <a:ext cx="8562623" cy="4525433"/>
          </a:xfrm>
          <a:prstGeom prst="rect">
            <a:avLst/>
          </a:prstGeom>
        </p:spPr>
        <p:txBody>
          <a:bodyPr>
            <a:normAutofit/>
          </a:bodyPr>
          <a:lstStyle>
            <a:lvl1pPr marL="0" indent="0">
              <a:buNone/>
              <a:defRPr sz="1400"/>
            </a:lvl1pPr>
            <a:lvl2pPr marL="173038" indent="-173038">
              <a:buFont typeface="Arial" panose="020B0604020202020204" pitchFamily="34" charset="0"/>
              <a:buChar char="•"/>
              <a:defRPr sz="1400" baseline="0"/>
            </a:lvl2pPr>
            <a:lvl3pPr marL="342900" indent="-169863">
              <a:buFont typeface="Open Sans" panose="020B0606030504020204" pitchFamily="34" charset="0"/>
              <a:buChar char="–"/>
              <a:defRPr sz="1200" baseline="0"/>
            </a:lvl3pPr>
            <a:lvl4pPr marL="514350" indent="-171450">
              <a:buFont typeface="Arial" panose="020B0604020202020204" pitchFamily="34" charset="0"/>
              <a:buChar char="•"/>
              <a:defRPr sz="1100"/>
            </a:lvl4pPr>
            <a:lvl5pPr marL="685800" indent="-171450">
              <a:buFont typeface="Open Sans" panose="020B0606030504020204" pitchFamily="34" charset="0"/>
              <a:buChar cha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00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0185" y="99060"/>
            <a:ext cx="6592360" cy="1143000"/>
          </a:xfrm>
        </p:spPr>
        <p:txBody>
          <a:bodyPr/>
          <a:lstStyle/>
          <a:p>
            <a:r>
              <a:rPr lang="en-US" dirty="0"/>
              <a:t>Click to edit Master title style</a:t>
            </a:r>
          </a:p>
        </p:txBody>
      </p:sp>
      <p:sp>
        <p:nvSpPr>
          <p:cNvPr id="5"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
        <p:nvSpPr>
          <p:cNvPr id="6" name="Picture Placeholder 4"/>
          <p:cNvSpPr>
            <a:spLocks noGrp="1"/>
          </p:cNvSpPr>
          <p:nvPr>
            <p:ph type="pic" sz="quarter" idx="12" hasCustomPrompt="1"/>
          </p:nvPr>
        </p:nvSpPr>
        <p:spPr>
          <a:xfrm>
            <a:off x="7654996" y="1382185"/>
            <a:ext cx="4578773" cy="2410883"/>
          </a:xfrm>
          <a:prstGeom prst="rect">
            <a:avLst/>
          </a:prstGeom>
          <a:ln>
            <a:solidFill>
              <a:schemeClr val="accent1"/>
            </a:solidFill>
          </a:ln>
        </p:spPr>
        <p:txBody>
          <a:bodyPr anchor="ctr" anchorCtr="0"/>
          <a:lstStyle>
            <a:lvl1pPr marL="0" indent="0" algn="ctr">
              <a:buNone/>
              <a:defRPr/>
            </a:lvl1pPr>
          </a:lstStyle>
          <a:p>
            <a:r>
              <a:rPr lang="en-US" dirty="0"/>
              <a:t>Picture here</a:t>
            </a:r>
          </a:p>
        </p:txBody>
      </p:sp>
      <p:sp>
        <p:nvSpPr>
          <p:cNvPr id="7" name="Text Placeholder 17"/>
          <p:cNvSpPr>
            <a:spLocks noGrp="1"/>
          </p:cNvSpPr>
          <p:nvPr>
            <p:ph type="body" sz="quarter" idx="14" hasCustomPrompt="1"/>
          </p:nvPr>
        </p:nvSpPr>
        <p:spPr>
          <a:xfrm>
            <a:off x="569385" y="4001878"/>
            <a:ext cx="6592360" cy="223651"/>
          </a:xfrm>
          <a:prstGeom prst="rect">
            <a:avLst/>
          </a:prstGeom>
        </p:spPr>
        <p:txBody>
          <a:bodyPr wrap="square">
            <a:spAutoFit/>
          </a:bodyPr>
          <a:lstStyle>
            <a:lvl1pPr marL="285750" indent="-285750" algn="r">
              <a:buFont typeface="Open Sans Light" panose="020B0306030504020204" pitchFamily="34" charset="0"/>
              <a:buChar char="–"/>
              <a:defRPr sz="1600" baseline="0"/>
            </a:lvl1pPr>
          </a:lstStyle>
          <a:p>
            <a:pPr lvl="0"/>
            <a:r>
              <a:rPr lang="en-US" dirty="0"/>
              <a:t>Customer name and information</a:t>
            </a:r>
          </a:p>
        </p:txBody>
      </p:sp>
      <p:sp>
        <p:nvSpPr>
          <p:cNvPr id="8" name="Content Placeholder 3"/>
          <p:cNvSpPr>
            <a:spLocks noGrp="1"/>
          </p:cNvSpPr>
          <p:nvPr>
            <p:ph sz="half" idx="2"/>
          </p:nvPr>
        </p:nvSpPr>
        <p:spPr>
          <a:xfrm>
            <a:off x="615133" y="1383455"/>
            <a:ext cx="6609759" cy="4525433"/>
          </a:xfrm>
          <a:prstGeom prst="rect">
            <a:avLst/>
          </a:prstGeom>
        </p:spPr>
        <p:txBody>
          <a:bodyPr>
            <a:normAutofit/>
          </a:bodyPr>
          <a:lstStyle>
            <a:lvl1pPr marL="0" indent="0">
              <a:buNone/>
              <a:defRPr sz="1800"/>
            </a:lvl1pPr>
            <a:lvl2pPr marL="173038" indent="-173038">
              <a:buFont typeface="Arial" panose="020B0604020202020204" pitchFamily="34" charset="0"/>
              <a:buChar char="•"/>
              <a:defRPr sz="1800" baseline="0"/>
            </a:lvl2pPr>
            <a:lvl3pPr marL="342900" indent="-169863">
              <a:buFont typeface="Open Sans" panose="020B0606030504020204" pitchFamily="34" charset="0"/>
              <a:buChar char="–"/>
              <a:defRPr sz="1600" baseline="0"/>
            </a:lvl3pPr>
            <a:lvl4pPr marL="514350" indent="-171450">
              <a:buFont typeface="Arial" panose="020B0604020202020204" pitchFamily="34" charset="0"/>
              <a:buChar char="•"/>
              <a:defRPr sz="1400"/>
            </a:lvl4pPr>
            <a:lvl5pPr marL="685800" indent="-171450">
              <a:buFont typeface="Open Sans" panose="020B0606030504020204" pitchFamily="34" charset="0"/>
              <a:buChar cha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609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p>
            <a:r>
              <a:rPr lang="en-US" dirty="0"/>
              <a:t>Click to edit Master title style</a:t>
            </a:r>
          </a:p>
        </p:txBody>
      </p:sp>
      <p:sp>
        <p:nvSpPr>
          <p:cNvPr id="5" name="Text Placeholder 4"/>
          <p:cNvSpPr>
            <a:spLocks noGrp="1"/>
          </p:cNvSpPr>
          <p:nvPr>
            <p:ph type="body" sz="quarter" idx="11" hasCustomPrompt="1"/>
          </p:nvPr>
        </p:nvSpPr>
        <p:spPr>
          <a:xfrm>
            <a:off x="620186" y="6140937"/>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
        <p:nvSpPr>
          <p:cNvPr id="4" name="Picture Placeholder 3"/>
          <p:cNvSpPr>
            <a:spLocks noGrp="1"/>
          </p:cNvSpPr>
          <p:nvPr>
            <p:ph type="pic" sz="quarter" idx="12"/>
          </p:nvPr>
        </p:nvSpPr>
        <p:spPr>
          <a:xfrm>
            <a:off x="889423"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a:p>
        </p:txBody>
      </p:sp>
      <p:sp>
        <p:nvSpPr>
          <p:cNvPr id="6" name="Picture Placeholder 3"/>
          <p:cNvSpPr>
            <a:spLocks noGrp="1"/>
          </p:cNvSpPr>
          <p:nvPr>
            <p:ph type="pic" sz="quarter" idx="13"/>
          </p:nvPr>
        </p:nvSpPr>
        <p:spPr>
          <a:xfrm>
            <a:off x="3680036"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dirty="0"/>
          </a:p>
        </p:txBody>
      </p:sp>
      <p:sp>
        <p:nvSpPr>
          <p:cNvPr id="7" name="Picture Placeholder 3"/>
          <p:cNvSpPr>
            <a:spLocks noGrp="1"/>
          </p:cNvSpPr>
          <p:nvPr>
            <p:ph type="pic" sz="quarter" idx="14"/>
          </p:nvPr>
        </p:nvSpPr>
        <p:spPr>
          <a:xfrm>
            <a:off x="6470649"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a:p>
        </p:txBody>
      </p:sp>
      <p:sp>
        <p:nvSpPr>
          <p:cNvPr id="8" name="Picture Placeholder 3"/>
          <p:cNvSpPr>
            <a:spLocks noGrp="1"/>
          </p:cNvSpPr>
          <p:nvPr>
            <p:ph type="pic" sz="quarter" idx="15"/>
          </p:nvPr>
        </p:nvSpPr>
        <p:spPr>
          <a:xfrm>
            <a:off x="9261264"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a:p>
        </p:txBody>
      </p:sp>
      <p:sp>
        <p:nvSpPr>
          <p:cNvPr id="10" name="Text Placeholder 9"/>
          <p:cNvSpPr>
            <a:spLocks noGrp="1"/>
          </p:cNvSpPr>
          <p:nvPr>
            <p:ph type="body" sz="quarter" idx="16"/>
          </p:nvPr>
        </p:nvSpPr>
        <p:spPr>
          <a:xfrm>
            <a:off x="579968"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1" name="Text Placeholder 9"/>
          <p:cNvSpPr>
            <a:spLocks noGrp="1"/>
          </p:cNvSpPr>
          <p:nvPr>
            <p:ph type="body" sz="quarter" idx="17" hasCustomPrompt="1"/>
          </p:nvPr>
        </p:nvSpPr>
        <p:spPr>
          <a:xfrm>
            <a:off x="579968"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
        <p:nvSpPr>
          <p:cNvPr id="12" name="Text Placeholder 9"/>
          <p:cNvSpPr>
            <a:spLocks noGrp="1"/>
          </p:cNvSpPr>
          <p:nvPr>
            <p:ph type="body" sz="quarter" idx="18"/>
          </p:nvPr>
        </p:nvSpPr>
        <p:spPr>
          <a:xfrm>
            <a:off x="3370581"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3" name="Text Placeholder 9"/>
          <p:cNvSpPr>
            <a:spLocks noGrp="1"/>
          </p:cNvSpPr>
          <p:nvPr>
            <p:ph type="body" sz="quarter" idx="19" hasCustomPrompt="1"/>
          </p:nvPr>
        </p:nvSpPr>
        <p:spPr>
          <a:xfrm>
            <a:off x="3370581"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
        <p:nvSpPr>
          <p:cNvPr id="14" name="Text Placeholder 9"/>
          <p:cNvSpPr>
            <a:spLocks noGrp="1"/>
          </p:cNvSpPr>
          <p:nvPr>
            <p:ph type="body" sz="quarter" idx="20"/>
          </p:nvPr>
        </p:nvSpPr>
        <p:spPr>
          <a:xfrm>
            <a:off x="6161194"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5" name="Text Placeholder 9"/>
          <p:cNvSpPr>
            <a:spLocks noGrp="1"/>
          </p:cNvSpPr>
          <p:nvPr>
            <p:ph type="body" sz="quarter" idx="21" hasCustomPrompt="1"/>
          </p:nvPr>
        </p:nvSpPr>
        <p:spPr>
          <a:xfrm>
            <a:off x="6161194"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
        <p:nvSpPr>
          <p:cNvPr id="16" name="Text Placeholder 9"/>
          <p:cNvSpPr>
            <a:spLocks noGrp="1"/>
          </p:cNvSpPr>
          <p:nvPr>
            <p:ph type="body" sz="quarter" idx="22"/>
          </p:nvPr>
        </p:nvSpPr>
        <p:spPr>
          <a:xfrm>
            <a:off x="8951809"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7" name="Text Placeholder 9"/>
          <p:cNvSpPr>
            <a:spLocks noGrp="1"/>
          </p:cNvSpPr>
          <p:nvPr>
            <p:ph type="body" sz="quarter" idx="23" hasCustomPrompt="1"/>
          </p:nvPr>
        </p:nvSpPr>
        <p:spPr>
          <a:xfrm>
            <a:off x="8951809"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Tree>
    <p:extLst>
      <p:ext uri="{BB962C8B-B14F-4D97-AF65-F5344CB8AC3E}">
        <p14:creationId xmlns:p14="http://schemas.microsoft.com/office/powerpoint/2010/main" val="64847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4"/>
          <p:cNvSpPr>
            <a:spLocks noGrp="1"/>
          </p:cNvSpPr>
          <p:nvPr>
            <p:ph type="body" sz="quarter" idx="11" hasCustomPrompt="1"/>
          </p:nvPr>
        </p:nvSpPr>
        <p:spPr>
          <a:xfrm>
            <a:off x="620186" y="6165454"/>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Tree>
    <p:extLst>
      <p:ext uri="{BB962C8B-B14F-4D97-AF65-F5344CB8AC3E}">
        <p14:creationId xmlns:p14="http://schemas.microsoft.com/office/powerpoint/2010/main" val="1881188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rt Art + Text">
    <p:spTree>
      <p:nvGrpSpPr>
        <p:cNvPr id="1" name=""/>
        <p:cNvGrpSpPr/>
        <p:nvPr/>
      </p:nvGrpSpPr>
      <p:grpSpPr>
        <a:xfrm>
          <a:off x="0" y="0"/>
          <a:ext cx="0" cy="0"/>
          <a:chOff x="0" y="0"/>
          <a:chExt cx="0" cy="0"/>
        </a:xfrm>
      </p:grpSpPr>
      <p:sp>
        <p:nvSpPr>
          <p:cNvPr id="4" name="Text Placeholder 4"/>
          <p:cNvSpPr>
            <a:spLocks noGrp="1"/>
          </p:cNvSpPr>
          <p:nvPr>
            <p:ph type="body" sz="quarter" idx="11" hasCustomPrompt="1"/>
          </p:nvPr>
        </p:nvSpPr>
        <p:spPr>
          <a:xfrm>
            <a:off x="620186" y="6155805"/>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
        <p:nvSpPr>
          <p:cNvPr id="3" name="SmartArt Placeholder 2"/>
          <p:cNvSpPr>
            <a:spLocks noGrp="1"/>
          </p:cNvSpPr>
          <p:nvPr>
            <p:ph type="dgm" sz="quarter" idx="12"/>
          </p:nvPr>
        </p:nvSpPr>
        <p:spPr>
          <a:xfrm>
            <a:off x="619760" y="482600"/>
            <a:ext cx="5720080" cy="5486400"/>
          </a:xfrm>
          <a:prstGeom prst="rect">
            <a:avLst/>
          </a:prstGeom>
        </p:spPr>
        <p:txBody>
          <a:bodyPr anchor="ctr" anchorCtr="0"/>
          <a:lstStyle>
            <a:lvl1pPr marL="0" indent="0" algn="ctr">
              <a:buFontTx/>
              <a:buNone/>
              <a:defRPr/>
            </a:lvl1pPr>
          </a:lstStyle>
          <a:p>
            <a:endParaRPr lang="en-US" dirty="0"/>
          </a:p>
        </p:txBody>
      </p:sp>
      <p:sp>
        <p:nvSpPr>
          <p:cNvPr id="6" name="Text Placeholder 5"/>
          <p:cNvSpPr>
            <a:spLocks noGrp="1"/>
          </p:cNvSpPr>
          <p:nvPr>
            <p:ph type="body" sz="quarter" idx="13" hasCustomPrompt="1"/>
          </p:nvPr>
        </p:nvSpPr>
        <p:spPr>
          <a:xfrm>
            <a:off x="6836835" y="482600"/>
            <a:ext cx="4948767" cy="5486400"/>
          </a:xfrm>
          <a:prstGeom prst="rect">
            <a:avLst/>
          </a:prstGeom>
        </p:spPr>
        <p:txBody>
          <a:bodyPr anchor="ctr" anchorCtr="0"/>
          <a:lstStyle>
            <a:lvl1pPr marL="0" indent="0">
              <a:buFontTx/>
              <a:buNone/>
              <a:defRPr sz="3200" cap="all" spc="-80" baseline="0">
                <a:solidFill>
                  <a:schemeClr val="accent1"/>
                </a:solidFill>
                <a:latin typeface="Roboto Condensed Bold"/>
              </a:defRPr>
            </a:lvl1pPr>
            <a:lvl2pPr marL="0" indent="0">
              <a:buFontTx/>
              <a:buNone/>
              <a:defRPr baseline="0"/>
            </a:lvl2pPr>
          </a:lstStyle>
          <a:p>
            <a:pPr lvl="0"/>
            <a:r>
              <a:rPr lang="en-US" dirty="0"/>
              <a:t>Heading Text Like This</a:t>
            </a:r>
          </a:p>
          <a:p>
            <a:pPr lvl="1"/>
            <a:r>
              <a:rPr lang="en-US" dirty="0"/>
              <a:t>Body Text like this</a:t>
            </a:r>
          </a:p>
        </p:txBody>
      </p:sp>
    </p:spTree>
    <p:extLst>
      <p:ext uri="{BB962C8B-B14F-4D97-AF65-F5344CB8AC3E}">
        <p14:creationId xmlns:p14="http://schemas.microsoft.com/office/powerpoint/2010/main" val="1642951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1146048"/>
          </a:xfrm>
        </p:spPr>
        <p:txBody>
          <a:bodyPr/>
          <a:lstStyle/>
          <a:p>
            <a:r>
              <a:rPr lang="en-US" dirty="0"/>
              <a:t>Click to edit Master title style</a:t>
            </a:r>
          </a:p>
        </p:txBody>
      </p:sp>
      <p:sp>
        <p:nvSpPr>
          <p:cNvPr id="3" name="Picture Placeholder 7"/>
          <p:cNvSpPr>
            <a:spLocks noGrp="1"/>
          </p:cNvSpPr>
          <p:nvPr>
            <p:ph type="pic" sz="quarter" idx="10"/>
          </p:nvPr>
        </p:nvSpPr>
        <p:spPr>
          <a:xfrm>
            <a:off x="609602"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4" name="Picture Placeholder 7"/>
          <p:cNvSpPr>
            <a:spLocks noGrp="1"/>
          </p:cNvSpPr>
          <p:nvPr>
            <p:ph type="pic" sz="quarter" idx="11"/>
          </p:nvPr>
        </p:nvSpPr>
        <p:spPr>
          <a:xfrm>
            <a:off x="3463574"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5" name="Picture Placeholder 7"/>
          <p:cNvSpPr>
            <a:spLocks noGrp="1"/>
          </p:cNvSpPr>
          <p:nvPr>
            <p:ph type="pic" sz="quarter" idx="12"/>
          </p:nvPr>
        </p:nvSpPr>
        <p:spPr>
          <a:xfrm>
            <a:off x="6317546"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6" name="Picture Placeholder 7"/>
          <p:cNvSpPr>
            <a:spLocks noGrp="1"/>
          </p:cNvSpPr>
          <p:nvPr>
            <p:ph type="pic" sz="quarter" idx="13"/>
          </p:nvPr>
        </p:nvSpPr>
        <p:spPr>
          <a:xfrm>
            <a:off x="9171519"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7" name="Text Placeholder 13"/>
          <p:cNvSpPr>
            <a:spLocks noGrp="1"/>
          </p:cNvSpPr>
          <p:nvPr>
            <p:ph type="body" sz="quarter" idx="14" hasCustomPrompt="1"/>
          </p:nvPr>
        </p:nvSpPr>
        <p:spPr>
          <a:xfrm>
            <a:off x="609602" y="2914613"/>
            <a:ext cx="2374900" cy="671869"/>
          </a:xfrm>
          <a:prstGeom prst="rect">
            <a:avLst/>
          </a:prstGeom>
        </p:spPr>
        <p:txBody>
          <a:bodyPr>
            <a:noAutofit/>
          </a:bodyPr>
          <a:lstStyle>
            <a:lvl1pPr marL="0" indent="0">
              <a:lnSpc>
                <a:spcPct val="89000"/>
              </a:lnSpc>
              <a:spcBef>
                <a:spcPts val="100"/>
              </a:spcBef>
              <a:buNone/>
              <a:defRPr sz="1600" cap="all" spc="-20" baseline="0">
                <a:solidFill>
                  <a:schemeClr val="tx1"/>
                </a:solidFill>
                <a:latin typeface="Roboto Condensed Bold"/>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lvl="0"/>
            <a:r>
              <a:rPr lang="en-US" dirty="0"/>
              <a:t>Name</a:t>
            </a:r>
          </a:p>
          <a:p>
            <a:pPr lvl="1"/>
            <a:r>
              <a:rPr lang="en-US" dirty="0"/>
              <a:t>Title</a:t>
            </a:r>
          </a:p>
        </p:txBody>
      </p:sp>
      <p:sp>
        <p:nvSpPr>
          <p:cNvPr id="8" name="Text Placeholder 13"/>
          <p:cNvSpPr>
            <a:spLocks noGrp="1"/>
          </p:cNvSpPr>
          <p:nvPr>
            <p:ph type="body" sz="quarter" idx="15" hasCustomPrompt="1"/>
          </p:nvPr>
        </p:nvSpPr>
        <p:spPr>
          <a:xfrm>
            <a:off x="3463574" y="2914613"/>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9" name="Text Placeholder 13"/>
          <p:cNvSpPr>
            <a:spLocks noGrp="1"/>
          </p:cNvSpPr>
          <p:nvPr>
            <p:ph type="body" sz="quarter" idx="16" hasCustomPrompt="1"/>
          </p:nvPr>
        </p:nvSpPr>
        <p:spPr>
          <a:xfrm>
            <a:off x="6317546" y="2914613"/>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0" name="Text Placeholder 13"/>
          <p:cNvSpPr>
            <a:spLocks noGrp="1"/>
          </p:cNvSpPr>
          <p:nvPr>
            <p:ph type="body" sz="quarter" idx="17" hasCustomPrompt="1"/>
          </p:nvPr>
        </p:nvSpPr>
        <p:spPr>
          <a:xfrm>
            <a:off x="9171519" y="2914613"/>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1" name="Picture Placeholder 7"/>
          <p:cNvSpPr>
            <a:spLocks noGrp="1"/>
          </p:cNvSpPr>
          <p:nvPr>
            <p:ph type="pic" sz="quarter" idx="18"/>
          </p:nvPr>
        </p:nvSpPr>
        <p:spPr>
          <a:xfrm>
            <a:off x="609602"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2" name="Picture Placeholder 7"/>
          <p:cNvSpPr>
            <a:spLocks noGrp="1"/>
          </p:cNvSpPr>
          <p:nvPr>
            <p:ph type="pic" sz="quarter" idx="19"/>
          </p:nvPr>
        </p:nvSpPr>
        <p:spPr>
          <a:xfrm>
            <a:off x="3463574"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3" name="Picture Placeholder 7"/>
          <p:cNvSpPr>
            <a:spLocks noGrp="1"/>
          </p:cNvSpPr>
          <p:nvPr>
            <p:ph type="pic" sz="quarter" idx="20"/>
          </p:nvPr>
        </p:nvSpPr>
        <p:spPr>
          <a:xfrm>
            <a:off x="6317546"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4" name="Picture Placeholder 7"/>
          <p:cNvSpPr>
            <a:spLocks noGrp="1"/>
          </p:cNvSpPr>
          <p:nvPr>
            <p:ph type="pic" sz="quarter" idx="21"/>
          </p:nvPr>
        </p:nvSpPr>
        <p:spPr>
          <a:xfrm>
            <a:off x="9171519"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5" name="Text Placeholder 13"/>
          <p:cNvSpPr>
            <a:spLocks noGrp="1"/>
          </p:cNvSpPr>
          <p:nvPr>
            <p:ph type="body" sz="quarter" idx="22" hasCustomPrompt="1"/>
          </p:nvPr>
        </p:nvSpPr>
        <p:spPr>
          <a:xfrm>
            <a:off x="609602" y="5300939"/>
            <a:ext cx="2374900" cy="671869"/>
          </a:xfrm>
          <a:prstGeom prst="rect">
            <a:avLst/>
          </a:prstGeom>
        </p:spPr>
        <p:txBody>
          <a:bodyPr>
            <a:noAutofit/>
          </a:bodyPr>
          <a:lstStyle>
            <a:lvl1pPr marL="0" indent="0">
              <a:lnSpc>
                <a:spcPct val="89000"/>
              </a:lnSpc>
              <a:spcBef>
                <a:spcPts val="100"/>
              </a:spcBef>
              <a:buNone/>
              <a:defRPr sz="1600" cap="all" spc="-20" baseline="0">
                <a:solidFill>
                  <a:schemeClr val="tx1"/>
                </a:solidFill>
                <a:latin typeface="Roboto Condensed Bold"/>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lvl="0"/>
            <a:r>
              <a:rPr lang="en-US" dirty="0"/>
              <a:t>Name</a:t>
            </a:r>
          </a:p>
          <a:p>
            <a:pPr lvl="1"/>
            <a:r>
              <a:rPr lang="en-US" dirty="0"/>
              <a:t>Title</a:t>
            </a:r>
          </a:p>
        </p:txBody>
      </p:sp>
      <p:sp>
        <p:nvSpPr>
          <p:cNvPr id="16" name="Text Placeholder 13"/>
          <p:cNvSpPr>
            <a:spLocks noGrp="1"/>
          </p:cNvSpPr>
          <p:nvPr>
            <p:ph type="body" sz="quarter" idx="23" hasCustomPrompt="1"/>
          </p:nvPr>
        </p:nvSpPr>
        <p:spPr>
          <a:xfrm>
            <a:off x="3463574" y="5300939"/>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7" name="Text Placeholder 13"/>
          <p:cNvSpPr>
            <a:spLocks noGrp="1"/>
          </p:cNvSpPr>
          <p:nvPr>
            <p:ph type="body" sz="quarter" idx="24" hasCustomPrompt="1"/>
          </p:nvPr>
        </p:nvSpPr>
        <p:spPr>
          <a:xfrm>
            <a:off x="6317546" y="5300939"/>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8" name="Text Placeholder 13"/>
          <p:cNvSpPr>
            <a:spLocks noGrp="1"/>
          </p:cNvSpPr>
          <p:nvPr>
            <p:ph type="body" sz="quarter" idx="25" hasCustomPrompt="1"/>
          </p:nvPr>
        </p:nvSpPr>
        <p:spPr>
          <a:xfrm>
            <a:off x="9171519" y="5300939"/>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Tree>
    <p:extLst>
      <p:ext uri="{BB962C8B-B14F-4D97-AF65-F5344CB8AC3E}">
        <p14:creationId xmlns:p14="http://schemas.microsoft.com/office/powerpoint/2010/main" val="1432312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708216" cy="1146048"/>
          </a:xfrm>
        </p:spPr>
        <p:txBody>
          <a:bodyPr/>
          <a:lstStyle/>
          <a:p>
            <a:r>
              <a:rPr lang="en-US" dirty="0"/>
              <a:t>Click to edit Master title style</a:t>
            </a:r>
          </a:p>
        </p:txBody>
      </p:sp>
    </p:spTree>
    <p:extLst>
      <p:ext uri="{BB962C8B-B14F-4D97-AF65-F5344CB8AC3E}">
        <p14:creationId xmlns:p14="http://schemas.microsoft.com/office/powerpoint/2010/main" val="3653392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7DB5-4CC8-4259-A2DE-C9CFC365E40F}"/>
              </a:ext>
            </a:extLst>
          </p:cNvPr>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102D61EB-47C5-4252-9CFF-7C7E322622E4}"/>
              </a:ext>
            </a:extLst>
          </p:cNvPr>
          <p:cNvSpPr txBox="1">
            <a:spLocks noChangeArrowheads="1"/>
          </p:cNvSpPr>
          <p:nvPr userDrawn="1"/>
        </p:nvSpPr>
        <p:spPr bwMode="auto">
          <a:xfrm>
            <a:off x="0" y="1"/>
            <a:ext cx="12192000" cy="6858000"/>
          </a:xfrm>
          <a:prstGeom prst="rect">
            <a:avLst/>
          </a:prstGeom>
          <a:solidFill>
            <a:srgbClr val="3B3838"/>
          </a:solidFill>
          <a:ln w="9525" algn="ctr">
            <a:noFill/>
            <a:miter lim="800000"/>
            <a:headEnd/>
            <a:tailEnd/>
          </a:ln>
          <a:effectLst/>
        </p:spPr>
        <p:txBody>
          <a:bodyPr vert="horz" wrap="none" lIns="0" tIns="0" rIns="0" bIns="0" numCol="1" anchor="ctr" anchorCtr="0" compatLnSpc="1">
            <a:prstTxWarp prst="textNoShape">
              <a:avLst/>
            </a:prstTxWarp>
          </a:bodyPr>
          <a:lstStyle>
            <a:defPPr>
              <a:defRPr lang="en-US"/>
            </a:defPPr>
            <a:lvl1pPr algn="ctr" rtl="0" fontAlgn="base">
              <a:spcBef>
                <a:spcPct val="0"/>
              </a:spcBef>
              <a:spcAft>
                <a:spcPct val="0"/>
              </a:spcAft>
              <a:defRPr sz="1200" kern="1200">
                <a:solidFill>
                  <a:schemeClr val="bg1"/>
                </a:solidFill>
                <a:latin typeface="DIN Engschrift Std"/>
                <a:ea typeface="+mn-ea"/>
                <a:cs typeface="DIN Engschrift Std"/>
              </a:defRPr>
            </a:lvl1pPr>
            <a:lvl2pPr marL="457200" algn="l" rtl="0" fontAlgn="base">
              <a:spcBef>
                <a:spcPct val="0"/>
              </a:spcBef>
              <a:spcAft>
                <a:spcPct val="0"/>
              </a:spcAft>
              <a:defRPr sz="2000" kern="1200">
                <a:solidFill>
                  <a:schemeClr val="tx1"/>
                </a:solidFill>
                <a:latin typeface="Arial" pitchFamily="2" charset="0"/>
                <a:ea typeface="+mn-ea"/>
                <a:cs typeface="+mn-cs"/>
              </a:defRPr>
            </a:lvl2pPr>
            <a:lvl3pPr marL="914400" algn="l" rtl="0" fontAlgn="base">
              <a:spcBef>
                <a:spcPct val="0"/>
              </a:spcBef>
              <a:spcAft>
                <a:spcPct val="0"/>
              </a:spcAft>
              <a:defRPr sz="2000" kern="1200">
                <a:solidFill>
                  <a:schemeClr val="tx1"/>
                </a:solidFill>
                <a:latin typeface="Arial" pitchFamily="2" charset="0"/>
                <a:ea typeface="+mn-ea"/>
                <a:cs typeface="+mn-cs"/>
              </a:defRPr>
            </a:lvl3pPr>
            <a:lvl4pPr marL="1371600" algn="l" rtl="0" fontAlgn="base">
              <a:spcBef>
                <a:spcPct val="0"/>
              </a:spcBef>
              <a:spcAft>
                <a:spcPct val="0"/>
              </a:spcAft>
              <a:defRPr sz="2000" kern="1200">
                <a:solidFill>
                  <a:schemeClr val="tx1"/>
                </a:solidFill>
                <a:latin typeface="Arial" pitchFamily="2" charset="0"/>
                <a:ea typeface="+mn-ea"/>
                <a:cs typeface="+mn-cs"/>
              </a:defRPr>
            </a:lvl4pPr>
            <a:lvl5pPr marL="1828800" algn="l" rtl="0" fontAlgn="base">
              <a:spcBef>
                <a:spcPct val="0"/>
              </a:spcBef>
              <a:spcAft>
                <a:spcPct val="0"/>
              </a:spcAft>
              <a:defRPr sz="2000" kern="1200">
                <a:solidFill>
                  <a:schemeClr val="tx1"/>
                </a:solidFill>
                <a:latin typeface="Arial" pitchFamily="2" charset="0"/>
                <a:ea typeface="+mn-ea"/>
                <a:cs typeface="+mn-cs"/>
              </a:defRPr>
            </a:lvl5pPr>
            <a:lvl6pPr marL="2286000" algn="l" defTabSz="914400" rtl="0" eaLnBrk="1" latinLnBrk="0" hangingPunct="1">
              <a:defRPr sz="2000" kern="1200">
                <a:solidFill>
                  <a:schemeClr val="tx1"/>
                </a:solidFill>
                <a:latin typeface="Arial" pitchFamily="2" charset="0"/>
                <a:ea typeface="+mn-ea"/>
                <a:cs typeface="+mn-cs"/>
              </a:defRPr>
            </a:lvl6pPr>
            <a:lvl7pPr marL="2743200" algn="l" defTabSz="914400" rtl="0" eaLnBrk="1" latinLnBrk="0" hangingPunct="1">
              <a:defRPr sz="2000" kern="1200">
                <a:solidFill>
                  <a:schemeClr val="tx1"/>
                </a:solidFill>
                <a:latin typeface="Arial" pitchFamily="2" charset="0"/>
                <a:ea typeface="+mn-ea"/>
                <a:cs typeface="+mn-cs"/>
              </a:defRPr>
            </a:lvl7pPr>
            <a:lvl8pPr marL="3200400" algn="l" defTabSz="914400" rtl="0" eaLnBrk="1" latinLnBrk="0" hangingPunct="1">
              <a:defRPr sz="2000" kern="1200">
                <a:solidFill>
                  <a:schemeClr val="tx1"/>
                </a:solidFill>
                <a:latin typeface="Arial" pitchFamily="2" charset="0"/>
                <a:ea typeface="+mn-ea"/>
                <a:cs typeface="+mn-cs"/>
              </a:defRPr>
            </a:lvl8pPr>
            <a:lvl9pPr marL="3657600" algn="l" defTabSz="914400" rtl="0" eaLnBrk="1" latinLnBrk="0" hangingPunct="1">
              <a:defRPr sz="2000" kern="1200">
                <a:solidFill>
                  <a:schemeClr val="tx1"/>
                </a:solidFill>
                <a:latin typeface="Arial" pitchFamily="2" charset="0"/>
                <a:ea typeface="+mn-ea"/>
                <a:cs typeface="+mn-cs"/>
              </a:defRPr>
            </a:lvl9pPr>
          </a:lstStyle>
          <a:p>
            <a:endParaRPr lang="en-US" sz="1200" dirty="0">
              <a:latin typeface="Roboto Condensed Bold"/>
              <a:cs typeface="Roboto Condensed Bold"/>
            </a:endParaRPr>
          </a:p>
        </p:txBody>
      </p:sp>
    </p:spTree>
    <p:extLst>
      <p:ext uri="{BB962C8B-B14F-4D97-AF65-F5344CB8AC3E}">
        <p14:creationId xmlns:p14="http://schemas.microsoft.com/office/powerpoint/2010/main" val="83809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E4D8-2BC1-4AFA-A8E1-D12B5B7BF5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D4D23-6BC9-43E6-8116-253DD7035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83F817-2F67-4A9A-8237-7E34BE0556E4}"/>
              </a:ext>
            </a:extLst>
          </p:cNvPr>
          <p:cNvSpPr>
            <a:spLocks noGrp="1"/>
          </p:cNvSpPr>
          <p:nvPr>
            <p:ph type="dt" sz="half" idx="10"/>
          </p:nvPr>
        </p:nvSpPr>
        <p:spPr/>
        <p:txBody>
          <a:bodyPr/>
          <a:lstStyle/>
          <a:p>
            <a:fld id="{55A955DA-9E16-4A76-B411-EDEF5186B147}" type="datetime1">
              <a:rPr lang="en-US" smtClean="0"/>
              <a:t>4/16/2025</a:t>
            </a:fld>
            <a:endParaRPr lang="en-US"/>
          </a:p>
        </p:txBody>
      </p:sp>
      <p:sp>
        <p:nvSpPr>
          <p:cNvPr id="5" name="Footer Placeholder 4">
            <a:extLst>
              <a:ext uri="{FF2B5EF4-FFF2-40B4-BE49-F238E27FC236}">
                <a16:creationId xmlns:a16="http://schemas.microsoft.com/office/drawing/2014/main" id="{772BA1D0-665A-47CD-85E8-06BCF64EE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81C3C-4DC1-4DC2-96ED-43C2693DF38F}"/>
              </a:ext>
            </a:extLst>
          </p:cNvPr>
          <p:cNvSpPr>
            <a:spLocks noGrp="1"/>
          </p:cNvSpPr>
          <p:nvPr>
            <p:ph type="sldNum" sz="quarter" idx="12"/>
          </p:nvPr>
        </p:nvSpPr>
        <p:spPr/>
        <p:txBody>
          <a:bodyPr/>
          <a:lstStyle>
            <a:lvl1pPr>
              <a:defRPr sz="1800">
                <a:solidFill>
                  <a:schemeClr val="bg1"/>
                </a:solidFill>
                <a:latin typeface="Arial" panose="020B0604020202020204" pitchFamily="34" charset="0"/>
                <a:cs typeface="Arial" panose="020B0604020202020204" pitchFamily="34" charset="0"/>
              </a:defRPr>
            </a:lvl1pPr>
          </a:lstStyle>
          <a:p>
            <a:fld id="{F41C0F81-8FD1-4B46-91E5-B64C729A501E}" type="slidenum">
              <a:rPr lang="en-US" smtClean="0"/>
              <a:pPr/>
              <a:t>‹#›</a:t>
            </a:fld>
            <a:endParaRPr lang="en-US" dirty="0"/>
          </a:p>
        </p:txBody>
      </p:sp>
    </p:spTree>
    <p:extLst>
      <p:ext uri="{BB962C8B-B14F-4D97-AF65-F5344CB8AC3E}">
        <p14:creationId xmlns:p14="http://schemas.microsoft.com/office/powerpoint/2010/main" val="3511670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p>
            <a:r>
              <a:rPr lang="en-US" dirty="0"/>
              <a:t>Click to edit Master title style</a:t>
            </a:r>
          </a:p>
        </p:txBody>
      </p:sp>
      <p:sp>
        <p:nvSpPr>
          <p:cNvPr id="5"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
        <p:nvSpPr>
          <p:cNvPr id="4" name="Picture Placeholder 3"/>
          <p:cNvSpPr>
            <a:spLocks noGrp="1"/>
          </p:cNvSpPr>
          <p:nvPr>
            <p:ph type="pic" sz="quarter" idx="12"/>
          </p:nvPr>
        </p:nvSpPr>
        <p:spPr>
          <a:xfrm>
            <a:off x="889423"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a:p>
        </p:txBody>
      </p:sp>
      <p:sp>
        <p:nvSpPr>
          <p:cNvPr id="6" name="Picture Placeholder 3"/>
          <p:cNvSpPr>
            <a:spLocks noGrp="1"/>
          </p:cNvSpPr>
          <p:nvPr>
            <p:ph type="pic" sz="quarter" idx="13"/>
          </p:nvPr>
        </p:nvSpPr>
        <p:spPr>
          <a:xfrm>
            <a:off x="3680036"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dirty="0"/>
          </a:p>
        </p:txBody>
      </p:sp>
      <p:sp>
        <p:nvSpPr>
          <p:cNvPr id="7" name="Picture Placeholder 3"/>
          <p:cNvSpPr>
            <a:spLocks noGrp="1"/>
          </p:cNvSpPr>
          <p:nvPr>
            <p:ph type="pic" sz="quarter" idx="14"/>
          </p:nvPr>
        </p:nvSpPr>
        <p:spPr>
          <a:xfrm>
            <a:off x="6470649"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a:p>
        </p:txBody>
      </p:sp>
      <p:sp>
        <p:nvSpPr>
          <p:cNvPr id="8" name="Picture Placeholder 3"/>
          <p:cNvSpPr>
            <a:spLocks noGrp="1"/>
          </p:cNvSpPr>
          <p:nvPr>
            <p:ph type="pic" sz="quarter" idx="15"/>
          </p:nvPr>
        </p:nvSpPr>
        <p:spPr>
          <a:xfrm>
            <a:off x="9261264" y="1351281"/>
            <a:ext cx="2011680" cy="1512492"/>
          </a:xfrm>
          <a:prstGeom prst="ellipse">
            <a:avLst/>
          </a:prstGeom>
          <a:solidFill>
            <a:schemeClr val="accent1"/>
          </a:solidFill>
          <a:ln w="28575">
            <a:solidFill>
              <a:schemeClr val="accent1">
                <a:lumMod val="60000"/>
                <a:lumOff val="40000"/>
              </a:schemeClr>
            </a:solidFill>
          </a:ln>
        </p:spPr>
        <p:txBody>
          <a:bodyPr anchor="ctr" anchorCtr="0"/>
          <a:lstStyle>
            <a:lvl1pPr marL="0" indent="0" algn="ctr">
              <a:buFontTx/>
              <a:buNone/>
              <a:defRPr>
                <a:solidFill>
                  <a:schemeClr val="bg1"/>
                </a:solidFill>
              </a:defRPr>
            </a:lvl1pPr>
          </a:lstStyle>
          <a:p>
            <a:endParaRPr lang="en-US"/>
          </a:p>
        </p:txBody>
      </p:sp>
      <p:sp>
        <p:nvSpPr>
          <p:cNvPr id="10" name="Text Placeholder 9"/>
          <p:cNvSpPr>
            <a:spLocks noGrp="1"/>
          </p:cNvSpPr>
          <p:nvPr>
            <p:ph type="body" sz="quarter" idx="16"/>
          </p:nvPr>
        </p:nvSpPr>
        <p:spPr>
          <a:xfrm>
            <a:off x="579968"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1" name="Text Placeholder 9"/>
          <p:cNvSpPr>
            <a:spLocks noGrp="1"/>
          </p:cNvSpPr>
          <p:nvPr>
            <p:ph type="body" sz="quarter" idx="17" hasCustomPrompt="1"/>
          </p:nvPr>
        </p:nvSpPr>
        <p:spPr>
          <a:xfrm>
            <a:off x="579968"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
        <p:nvSpPr>
          <p:cNvPr id="12" name="Text Placeholder 9"/>
          <p:cNvSpPr>
            <a:spLocks noGrp="1"/>
          </p:cNvSpPr>
          <p:nvPr>
            <p:ph type="body" sz="quarter" idx="18"/>
          </p:nvPr>
        </p:nvSpPr>
        <p:spPr>
          <a:xfrm>
            <a:off x="3370581"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3" name="Text Placeholder 9"/>
          <p:cNvSpPr>
            <a:spLocks noGrp="1"/>
          </p:cNvSpPr>
          <p:nvPr>
            <p:ph type="body" sz="quarter" idx="19" hasCustomPrompt="1"/>
          </p:nvPr>
        </p:nvSpPr>
        <p:spPr>
          <a:xfrm>
            <a:off x="3370581"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
        <p:nvSpPr>
          <p:cNvPr id="14" name="Text Placeholder 9"/>
          <p:cNvSpPr>
            <a:spLocks noGrp="1"/>
          </p:cNvSpPr>
          <p:nvPr>
            <p:ph type="body" sz="quarter" idx="20"/>
          </p:nvPr>
        </p:nvSpPr>
        <p:spPr>
          <a:xfrm>
            <a:off x="6161194"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5" name="Text Placeholder 9"/>
          <p:cNvSpPr>
            <a:spLocks noGrp="1"/>
          </p:cNvSpPr>
          <p:nvPr>
            <p:ph type="body" sz="quarter" idx="21" hasCustomPrompt="1"/>
          </p:nvPr>
        </p:nvSpPr>
        <p:spPr>
          <a:xfrm>
            <a:off x="6161194"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
        <p:nvSpPr>
          <p:cNvPr id="16" name="Text Placeholder 9"/>
          <p:cNvSpPr>
            <a:spLocks noGrp="1"/>
          </p:cNvSpPr>
          <p:nvPr>
            <p:ph type="body" sz="quarter" idx="22"/>
          </p:nvPr>
        </p:nvSpPr>
        <p:spPr>
          <a:xfrm>
            <a:off x="8951809" y="3373122"/>
            <a:ext cx="2630593" cy="2519679"/>
          </a:xfrm>
          <a:prstGeom prst="rect">
            <a:avLst/>
          </a:prstGeom>
        </p:spPr>
        <p:txBody>
          <a:bodyPr>
            <a:normAutofit/>
          </a:bodyPr>
          <a:lstStyle>
            <a:lvl1pPr marL="0" indent="0" algn="ctr">
              <a:buFontTx/>
              <a:buNone/>
              <a:defRPr sz="1400"/>
            </a:lvl1pPr>
          </a:lstStyle>
          <a:p>
            <a:pPr lvl="0"/>
            <a:r>
              <a:rPr lang="en-US" dirty="0"/>
              <a:t>Click to edit Master text styles</a:t>
            </a:r>
          </a:p>
        </p:txBody>
      </p:sp>
      <p:sp>
        <p:nvSpPr>
          <p:cNvPr id="17" name="Text Placeholder 9"/>
          <p:cNvSpPr>
            <a:spLocks noGrp="1"/>
          </p:cNvSpPr>
          <p:nvPr>
            <p:ph type="body" sz="quarter" idx="23" hasCustomPrompt="1"/>
          </p:nvPr>
        </p:nvSpPr>
        <p:spPr>
          <a:xfrm>
            <a:off x="8951809" y="3012442"/>
            <a:ext cx="2630593" cy="328723"/>
          </a:xfrm>
          <a:prstGeom prst="rect">
            <a:avLst/>
          </a:prstGeom>
        </p:spPr>
        <p:txBody>
          <a:bodyPr>
            <a:normAutofit/>
          </a:bodyPr>
          <a:lstStyle>
            <a:lvl1pPr marL="0" indent="0" algn="ctr">
              <a:buFontTx/>
              <a:buNone/>
              <a:defRPr cap="all" spc="-40" baseline="0">
                <a:latin typeface="Roboto Condensed Bold"/>
              </a:defRPr>
            </a:lvl1pPr>
          </a:lstStyle>
          <a:p>
            <a:pPr lvl="0"/>
            <a:r>
              <a:rPr lang="en-US" dirty="0"/>
              <a:t>Column Heading</a:t>
            </a:r>
          </a:p>
        </p:txBody>
      </p:sp>
    </p:spTree>
    <p:extLst>
      <p:ext uri="{BB962C8B-B14F-4D97-AF65-F5344CB8AC3E}">
        <p14:creationId xmlns:p14="http://schemas.microsoft.com/office/powerpoint/2010/main" val="4118751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hart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3838"/>
                </a:solidFill>
              </a:defRPr>
            </a:lvl1pPr>
          </a:lstStyle>
          <a:p>
            <a:r>
              <a:rPr lang="en-US" dirty="0"/>
              <a:t>Click to edit Master title style</a:t>
            </a:r>
          </a:p>
        </p:txBody>
      </p:sp>
      <p:sp>
        <p:nvSpPr>
          <p:cNvPr id="11" name="Chart Placeholder 10"/>
          <p:cNvSpPr>
            <a:spLocks noGrp="1"/>
          </p:cNvSpPr>
          <p:nvPr>
            <p:ph type="chart" sz="quarter" idx="10"/>
          </p:nvPr>
        </p:nvSpPr>
        <p:spPr>
          <a:xfrm>
            <a:off x="485914" y="1881933"/>
            <a:ext cx="11220173" cy="3983843"/>
          </a:xfrm>
          <a:prstGeom prst="rect">
            <a:avLst/>
          </a:prstGeom>
        </p:spPr>
        <p:txBody>
          <a:bodyPr anchor="ctr" anchorCtr="0"/>
          <a:lstStyle>
            <a:lvl1pPr marL="0" indent="0" algn="ctr">
              <a:buFontTx/>
              <a:buNone/>
              <a:defRPr>
                <a:solidFill>
                  <a:srgbClr val="3B3838"/>
                </a:solidFill>
              </a:defRPr>
            </a:lvl1pPr>
          </a:lstStyle>
          <a:p>
            <a:endParaRPr lang="en-US" dirty="0"/>
          </a:p>
        </p:txBody>
      </p:sp>
      <p:sp>
        <p:nvSpPr>
          <p:cNvPr id="13" name="Text Placeholder 12"/>
          <p:cNvSpPr>
            <a:spLocks noGrp="1"/>
          </p:cNvSpPr>
          <p:nvPr>
            <p:ph type="body" sz="quarter" idx="11" hasCustomPrompt="1"/>
          </p:nvPr>
        </p:nvSpPr>
        <p:spPr>
          <a:xfrm>
            <a:off x="609600" y="1383986"/>
            <a:ext cx="10963965" cy="251607"/>
          </a:xfrm>
          <a:prstGeom prst="rect">
            <a:avLst/>
          </a:prstGeom>
        </p:spPr>
        <p:txBody>
          <a:bodyPr wrap="square">
            <a:spAutoFit/>
          </a:bodyPr>
          <a:lstStyle>
            <a:lvl1pPr marL="0" indent="0">
              <a:buFontTx/>
              <a:buNone/>
              <a:defRPr sz="1800" cap="all" spc="-50" baseline="0">
                <a:solidFill>
                  <a:srgbClr val="3B3838"/>
                </a:solidFill>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Chart title: message of chart</a:t>
            </a:r>
          </a:p>
        </p:txBody>
      </p:sp>
      <p:sp>
        <p:nvSpPr>
          <p:cNvPr id="18" name="Text Placeholder 17"/>
          <p:cNvSpPr>
            <a:spLocks noGrp="1"/>
          </p:cNvSpPr>
          <p:nvPr>
            <p:ph type="body" sz="quarter" idx="14" hasCustomPrompt="1"/>
          </p:nvPr>
        </p:nvSpPr>
        <p:spPr>
          <a:xfrm>
            <a:off x="609600" y="1649554"/>
            <a:ext cx="10982960" cy="167738"/>
          </a:xfrm>
          <a:prstGeom prst="rect">
            <a:avLst/>
          </a:prstGeom>
        </p:spPr>
        <p:txBody>
          <a:bodyPr>
            <a:spAutoFit/>
          </a:bodyPr>
          <a:lstStyle>
            <a:lvl1pPr marL="0" indent="0">
              <a:buNone/>
              <a:defRPr sz="1200">
                <a:solidFill>
                  <a:srgbClr val="3B3838"/>
                </a:solidFill>
              </a:defRPr>
            </a:lvl1pPr>
          </a:lstStyle>
          <a:p>
            <a:pPr lvl="0"/>
            <a:r>
              <a:rPr lang="en-US" dirty="0"/>
              <a:t>Chart sub-title: units, time period</a:t>
            </a:r>
          </a:p>
        </p:txBody>
      </p:sp>
      <p:sp>
        <p:nvSpPr>
          <p:cNvPr id="8" name="Text Placeholder 4"/>
          <p:cNvSpPr>
            <a:spLocks noGrp="1"/>
          </p:cNvSpPr>
          <p:nvPr>
            <p:ph type="body" sz="quarter" idx="15" hasCustomPrompt="1"/>
          </p:nvPr>
        </p:nvSpPr>
        <p:spPr>
          <a:xfrm>
            <a:off x="620186" y="6282186"/>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395829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Tree>
    <p:extLst>
      <p:ext uri="{BB962C8B-B14F-4D97-AF65-F5344CB8AC3E}">
        <p14:creationId xmlns:p14="http://schemas.microsoft.com/office/powerpoint/2010/main" val="3426654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7DB5-4CC8-4259-A2DE-C9CFC365E40F}"/>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72504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mart art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4634498"/>
            <a:ext cx="10972800" cy="1215003"/>
          </a:xfrm>
          <a:prstGeom prst="rect">
            <a:avLst/>
          </a:prstGeom>
        </p:spPr>
        <p:txBody>
          <a:bodyPr/>
          <a:lstStyle>
            <a:lvl1pPr marL="0" indent="0">
              <a:buNone/>
              <a:defRPr>
                <a:latin typeface="+mn-lt"/>
              </a:defRPr>
            </a:lvl1pPr>
            <a:lvl2pPr marL="173038" indent="-173038">
              <a:buFont typeface="Arial"/>
              <a:buChar char="•"/>
              <a:defRPr>
                <a:latin typeface="+mn-lt"/>
              </a:defRPr>
            </a:lvl2pPr>
            <a:lvl3pPr marL="347663" indent="-174625">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martArt Placeholder 4"/>
          <p:cNvSpPr>
            <a:spLocks noGrp="1"/>
          </p:cNvSpPr>
          <p:nvPr>
            <p:ph type="dgm" sz="quarter" idx="14"/>
          </p:nvPr>
        </p:nvSpPr>
        <p:spPr>
          <a:xfrm>
            <a:off x="609600" y="1692332"/>
            <a:ext cx="10972800" cy="2942167"/>
          </a:xfrm>
          <a:prstGeom prst="rect">
            <a:avLst/>
          </a:prstGeom>
        </p:spPr>
        <p:txBody>
          <a:bodyPr anchor="ctr" anchorCtr="0"/>
          <a:lstStyle>
            <a:lvl1pPr marL="0" indent="0" algn="ctr">
              <a:buNone/>
              <a:defRPr>
                <a:latin typeface="+mn-lt"/>
              </a:defRPr>
            </a:lvl1pPr>
          </a:lstStyle>
          <a:p>
            <a:endParaRPr lang="en-US" dirty="0"/>
          </a:p>
        </p:txBody>
      </p:sp>
    </p:spTree>
    <p:extLst>
      <p:ext uri="{BB962C8B-B14F-4D97-AF65-F5344CB8AC3E}">
        <p14:creationId xmlns:p14="http://schemas.microsoft.com/office/powerpoint/2010/main" val="2793620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4 Charts and Captions">
    <p:spTree>
      <p:nvGrpSpPr>
        <p:cNvPr id="1" name=""/>
        <p:cNvGrpSpPr/>
        <p:nvPr/>
      </p:nvGrpSpPr>
      <p:grpSpPr>
        <a:xfrm>
          <a:off x="0" y="0"/>
          <a:ext cx="0" cy="0"/>
          <a:chOff x="0" y="0"/>
          <a:chExt cx="0" cy="0"/>
        </a:xfrm>
      </p:grpSpPr>
      <p:sp>
        <p:nvSpPr>
          <p:cNvPr id="5" name="Chart Placeholder 4"/>
          <p:cNvSpPr>
            <a:spLocks noGrp="1"/>
          </p:cNvSpPr>
          <p:nvPr>
            <p:ph type="chart" sz="quarter" idx="14"/>
          </p:nvPr>
        </p:nvSpPr>
        <p:spPr>
          <a:xfrm>
            <a:off x="609601" y="1501775"/>
            <a:ext cx="2664177" cy="2372572"/>
          </a:xfrm>
          <a:prstGeom prst="rect">
            <a:avLst/>
          </a:prstGeom>
        </p:spPr>
        <p:txBody>
          <a:bodyPr anchor="ctr" anchorCtr="0"/>
          <a:lstStyle>
            <a:lvl1pPr marL="0" indent="0" algn="ctr">
              <a:buNone/>
              <a:defRPr/>
            </a:lvl1pPr>
          </a:lstStyle>
          <a:p>
            <a:endParaRPr lang="en-US"/>
          </a:p>
        </p:txBody>
      </p:sp>
      <p:sp>
        <p:nvSpPr>
          <p:cNvPr id="7" name="Chart Placeholder 4"/>
          <p:cNvSpPr>
            <a:spLocks noGrp="1"/>
          </p:cNvSpPr>
          <p:nvPr>
            <p:ph type="chart" sz="quarter" idx="15"/>
          </p:nvPr>
        </p:nvSpPr>
        <p:spPr>
          <a:xfrm>
            <a:off x="3379142" y="1501775"/>
            <a:ext cx="2664177" cy="2372572"/>
          </a:xfrm>
          <a:prstGeom prst="rect">
            <a:avLst/>
          </a:prstGeom>
        </p:spPr>
        <p:txBody>
          <a:bodyPr anchor="ctr" anchorCtr="0"/>
          <a:lstStyle>
            <a:lvl1pPr marL="0" indent="0" algn="ctr">
              <a:buNone/>
              <a:defRPr/>
            </a:lvl1pPr>
          </a:lstStyle>
          <a:p>
            <a:endParaRPr lang="en-US"/>
          </a:p>
        </p:txBody>
      </p:sp>
      <p:sp>
        <p:nvSpPr>
          <p:cNvPr id="8" name="Chart Placeholder 4"/>
          <p:cNvSpPr>
            <a:spLocks noGrp="1"/>
          </p:cNvSpPr>
          <p:nvPr>
            <p:ph type="chart" sz="quarter" idx="16"/>
          </p:nvPr>
        </p:nvSpPr>
        <p:spPr>
          <a:xfrm>
            <a:off x="6148684" y="1501775"/>
            <a:ext cx="2664177" cy="2372572"/>
          </a:xfrm>
          <a:prstGeom prst="rect">
            <a:avLst/>
          </a:prstGeom>
        </p:spPr>
        <p:txBody>
          <a:bodyPr anchor="ctr" anchorCtr="0"/>
          <a:lstStyle>
            <a:lvl1pPr marL="0" indent="0" algn="ctr">
              <a:buNone/>
              <a:defRPr/>
            </a:lvl1pPr>
          </a:lstStyle>
          <a:p>
            <a:endParaRPr lang="en-US"/>
          </a:p>
        </p:txBody>
      </p:sp>
      <p:sp>
        <p:nvSpPr>
          <p:cNvPr id="10" name="Chart Placeholder 4"/>
          <p:cNvSpPr>
            <a:spLocks noGrp="1"/>
          </p:cNvSpPr>
          <p:nvPr>
            <p:ph type="chart" sz="quarter" idx="17"/>
          </p:nvPr>
        </p:nvSpPr>
        <p:spPr>
          <a:xfrm>
            <a:off x="8918225" y="1501775"/>
            <a:ext cx="2664177" cy="2372572"/>
          </a:xfrm>
          <a:prstGeom prst="rect">
            <a:avLst/>
          </a:prstGeom>
        </p:spPr>
        <p:txBody>
          <a:bodyPr anchor="ctr" anchorCtr="0"/>
          <a:lstStyle>
            <a:lvl1pPr marL="0" indent="0" algn="ctr">
              <a:buNone/>
              <a:defRPr/>
            </a:lvl1pPr>
          </a:lstStyle>
          <a:p>
            <a:endParaRPr lang="en-US" dirty="0"/>
          </a:p>
        </p:txBody>
      </p:sp>
      <p:sp>
        <p:nvSpPr>
          <p:cNvPr id="11" name="Text Placeholder 10"/>
          <p:cNvSpPr>
            <a:spLocks noGrp="1"/>
          </p:cNvSpPr>
          <p:nvPr>
            <p:ph type="body" sz="quarter" idx="18"/>
          </p:nvPr>
        </p:nvSpPr>
        <p:spPr>
          <a:xfrm>
            <a:off x="609599" y="3943351"/>
            <a:ext cx="2661929"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atin typeface="+mn-lt"/>
              </a:defRPr>
            </a:lvl2pPr>
          </a:lstStyle>
          <a:p>
            <a:pPr lvl="0"/>
            <a:r>
              <a:rPr lang="en-US" dirty="0"/>
              <a:t>Click to edit Master text styles</a:t>
            </a:r>
          </a:p>
          <a:p>
            <a:pPr lvl="1"/>
            <a:r>
              <a:rPr lang="en-US" dirty="0"/>
              <a:t>Second level</a:t>
            </a:r>
          </a:p>
        </p:txBody>
      </p:sp>
      <p:sp>
        <p:nvSpPr>
          <p:cNvPr id="12" name="Text Placeholder 10"/>
          <p:cNvSpPr>
            <a:spLocks noGrp="1"/>
          </p:cNvSpPr>
          <p:nvPr>
            <p:ph type="body" sz="quarter" idx="19"/>
          </p:nvPr>
        </p:nvSpPr>
        <p:spPr>
          <a:xfrm>
            <a:off x="3379892" y="3943351"/>
            <a:ext cx="2661929"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atin typeface="+mn-lt"/>
              </a:defRPr>
            </a:lvl2pPr>
          </a:lstStyle>
          <a:p>
            <a:pPr lvl="0"/>
            <a:r>
              <a:rPr lang="en-US" dirty="0"/>
              <a:t>Click to edit Master text styles</a:t>
            </a:r>
          </a:p>
          <a:p>
            <a:pPr lvl="1"/>
            <a:r>
              <a:rPr lang="en-US" dirty="0"/>
              <a:t>Second level</a:t>
            </a:r>
          </a:p>
        </p:txBody>
      </p:sp>
      <p:sp>
        <p:nvSpPr>
          <p:cNvPr id="13" name="Text Placeholder 10"/>
          <p:cNvSpPr>
            <a:spLocks noGrp="1"/>
          </p:cNvSpPr>
          <p:nvPr>
            <p:ph type="body" sz="quarter" idx="20"/>
          </p:nvPr>
        </p:nvSpPr>
        <p:spPr>
          <a:xfrm>
            <a:off x="6150181" y="3943351"/>
            <a:ext cx="2661929"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atin typeface="+mn-lt"/>
              </a:defRPr>
            </a:lvl2pPr>
          </a:lstStyle>
          <a:p>
            <a:pPr lvl="0"/>
            <a:r>
              <a:rPr lang="en-US" dirty="0"/>
              <a:t>Click to edit Master text styles</a:t>
            </a:r>
          </a:p>
          <a:p>
            <a:pPr lvl="1"/>
            <a:r>
              <a:rPr lang="en-US" dirty="0"/>
              <a:t>Second level</a:t>
            </a:r>
          </a:p>
        </p:txBody>
      </p:sp>
      <p:sp>
        <p:nvSpPr>
          <p:cNvPr id="14" name="Text Placeholder 10"/>
          <p:cNvSpPr>
            <a:spLocks noGrp="1"/>
          </p:cNvSpPr>
          <p:nvPr>
            <p:ph type="body" sz="quarter" idx="21"/>
          </p:nvPr>
        </p:nvSpPr>
        <p:spPr>
          <a:xfrm>
            <a:off x="8920473" y="3943351"/>
            <a:ext cx="2661929"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atin typeface="+mn-lt"/>
              </a:defRPr>
            </a:lvl2pPr>
          </a:lstStyle>
          <a:p>
            <a:pPr lvl="0"/>
            <a:r>
              <a:rPr lang="en-US" dirty="0"/>
              <a:t>Click to edit Master text styles</a:t>
            </a:r>
          </a:p>
          <a:p>
            <a:pPr lvl="1"/>
            <a:r>
              <a:rPr lang="en-US" dirty="0"/>
              <a:t>Second level</a:t>
            </a:r>
          </a:p>
        </p:txBody>
      </p:sp>
      <p:sp>
        <p:nvSpPr>
          <p:cNvPr id="15" name="Title 1"/>
          <p:cNvSpPr>
            <a:spLocks noGrp="1"/>
          </p:cNvSpPr>
          <p:nvPr>
            <p:ph type="title"/>
          </p:nvPr>
        </p:nvSpPr>
        <p:spPr>
          <a:xfrm>
            <a:off x="609600" y="99060"/>
            <a:ext cx="10972800" cy="1143000"/>
          </a:xfrm>
        </p:spPr>
        <p:txBody>
          <a:bodyPr/>
          <a:lstStyle/>
          <a:p>
            <a:r>
              <a:rPr lang="en-US" dirty="0"/>
              <a:t>Click to edit Master title style</a:t>
            </a:r>
          </a:p>
        </p:txBody>
      </p:sp>
    </p:spTree>
    <p:extLst>
      <p:ext uri="{BB962C8B-B14F-4D97-AF65-F5344CB8AC3E}">
        <p14:creationId xmlns:p14="http://schemas.microsoft.com/office/powerpoint/2010/main" val="87700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3 Charts and Captions">
    <p:spTree>
      <p:nvGrpSpPr>
        <p:cNvPr id="1" name=""/>
        <p:cNvGrpSpPr/>
        <p:nvPr/>
      </p:nvGrpSpPr>
      <p:grpSpPr>
        <a:xfrm>
          <a:off x="0" y="0"/>
          <a:ext cx="0" cy="0"/>
          <a:chOff x="0" y="0"/>
          <a:chExt cx="0" cy="0"/>
        </a:xfrm>
      </p:grpSpPr>
      <p:sp>
        <p:nvSpPr>
          <p:cNvPr id="5" name="Chart Placeholder 4"/>
          <p:cNvSpPr>
            <a:spLocks noGrp="1"/>
          </p:cNvSpPr>
          <p:nvPr>
            <p:ph type="chart" sz="quarter" idx="14"/>
          </p:nvPr>
        </p:nvSpPr>
        <p:spPr>
          <a:xfrm>
            <a:off x="609601" y="1501775"/>
            <a:ext cx="3528767" cy="2372572"/>
          </a:xfrm>
          <a:prstGeom prst="rect">
            <a:avLst/>
          </a:prstGeom>
        </p:spPr>
        <p:txBody>
          <a:bodyPr anchor="ctr" anchorCtr="0"/>
          <a:lstStyle>
            <a:lvl1pPr marL="0" indent="0" algn="ctr">
              <a:buNone/>
              <a:defRPr/>
            </a:lvl1pPr>
          </a:lstStyle>
          <a:p>
            <a:endParaRPr lang="en-US"/>
          </a:p>
        </p:txBody>
      </p:sp>
      <p:sp>
        <p:nvSpPr>
          <p:cNvPr id="7" name="Chart Placeholder 4"/>
          <p:cNvSpPr>
            <a:spLocks noGrp="1"/>
          </p:cNvSpPr>
          <p:nvPr>
            <p:ph type="chart" sz="quarter" idx="15"/>
          </p:nvPr>
        </p:nvSpPr>
        <p:spPr>
          <a:xfrm>
            <a:off x="4331618" y="1501775"/>
            <a:ext cx="3528767" cy="2372572"/>
          </a:xfrm>
          <a:prstGeom prst="rect">
            <a:avLst/>
          </a:prstGeom>
        </p:spPr>
        <p:txBody>
          <a:bodyPr anchor="ctr" anchorCtr="0"/>
          <a:lstStyle>
            <a:lvl1pPr marL="0" indent="0" algn="ctr">
              <a:buNone/>
              <a:defRPr/>
            </a:lvl1pPr>
          </a:lstStyle>
          <a:p>
            <a:endParaRPr lang="en-US" dirty="0"/>
          </a:p>
        </p:txBody>
      </p:sp>
      <p:sp>
        <p:nvSpPr>
          <p:cNvPr id="8" name="Chart Placeholder 4"/>
          <p:cNvSpPr>
            <a:spLocks noGrp="1"/>
          </p:cNvSpPr>
          <p:nvPr>
            <p:ph type="chart" sz="quarter" idx="16"/>
          </p:nvPr>
        </p:nvSpPr>
        <p:spPr>
          <a:xfrm>
            <a:off x="8053635" y="1501775"/>
            <a:ext cx="3528767" cy="2372572"/>
          </a:xfrm>
          <a:prstGeom prst="rect">
            <a:avLst/>
          </a:prstGeom>
        </p:spPr>
        <p:txBody>
          <a:bodyPr anchor="ctr" anchorCtr="0"/>
          <a:lstStyle>
            <a:lvl1pPr marL="0" indent="0" algn="ctr">
              <a:buNone/>
              <a:defRPr/>
            </a:lvl1pPr>
          </a:lstStyle>
          <a:p>
            <a:endParaRPr lang="en-US" dirty="0"/>
          </a:p>
        </p:txBody>
      </p:sp>
      <p:sp>
        <p:nvSpPr>
          <p:cNvPr id="11" name="Text Placeholder 10"/>
          <p:cNvSpPr>
            <a:spLocks noGrp="1"/>
          </p:cNvSpPr>
          <p:nvPr>
            <p:ph type="body" sz="quarter" idx="18"/>
          </p:nvPr>
        </p:nvSpPr>
        <p:spPr>
          <a:xfrm>
            <a:off x="674760" y="3943351"/>
            <a:ext cx="3398443"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vl2pPr>
          </a:lstStyle>
          <a:p>
            <a:pPr lvl="0"/>
            <a:r>
              <a:rPr lang="en-US" dirty="0"/>
              <a:t>Click to edit Master text styles</a:t>
            </a:r>
          </a:p>
          <a:p>
            <a:pPr lvl="1"/>
            <a:r>
              <a:rPr lang="en-US" dirty="0"/>
              <a:t>Second level</a:t>
            </a:r>
          </a:p>
        </p:txBody>
      </p:sp>
      <p:sp>
        <p:nvSpPr>
          <p:cNvPr id="12" name="Text Placeholder 10"/>
          <p:cNvSpPr>
            <a:spLocks noGrp="1"/>
          </p:cNvSpPr>
          <p:nvPr>
            <p:ph type="body" sz="quarter" idx="19"/>
          </p:nvPr>
        </p:nvSpPr>
        <p:spPr>
          <a:xfrm>
            <a:off x="4396777" y="3943351"/>
            <a:ext cx="3398443"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vl2pPr>
          </a:lstStyle>
          <a:p>
            <a:pPr lvl="0"/>
            <a:r>
              <a:rPr lang="en-US" dirty="0"/>
              <a:t>Click to edit Master text styles</a:t>
            </a:r>
          </a:p>
          <a:p>
            <a:pPr lvl="1"/>
            <a:r>
              <a:rPr lang="en-US" dirty="0"/>
              <a:t>Second level</a:t>
            </a:r>
          </a:p>
        </p:txBody>
      </p:sp>
      <p:sp>
        <p:nvSpPr>
          <p:cNvPr id="13" name="Text Placeholder 10"/>
          <p:cNvSpPr>
            <a:spLocks noGrp="1"/>
          </p:cNvSpPr>
          <p:nvPr>
            <p:ph type="body" sz="quarter" idx="20"/>
          </p:nvPr>
        </p:nvSpPr>
        <p:spPr>
          <a:xfrm>
            <a:off x="8118795" y="3943351"/>
            <a:ext cx="3398443" cy="2166196"/>
          </a:xfrm>
          <a:prstGeom prst="rect">
            <a:avLst/>
          </a:prstGeom>
        </p:spPr>
        <p:txBody>
          <a:bodyPr lIns="0" tIns="0" rIns="0"/>
          <a:lstStyle>
            <a:lvl1pPr marL="0" indent="0" algn="ctr">
              <a:lnSpc>
                <a:spcPct val="92000"/>
              </a:lnSpc>
              <a:spcBef>
                <a:spcPts val="0"/>
              </a:spcBef>
              <a:spcAft>
                <a:spcPts val="200"/>
              </a:spcAft>
              <a:buNone/>
              <a:defRPr spc="-40">
                <a:latin typeface="Roboto Condensed Bold"/>
                <a:cs typeface="Roboto Condensed Bold"/>
              </a:defRPr>
            </a:lvl1pPr>
            <a:lvl2pPr marL="0" indent="0" algn="ctr">
              <a:lnSpc>
                <a:spcPct val="92000"/>
              </a:lnSpc>
              <a:spcBef>
                <a:spcPts val="0"/>
              </a:spcBef>
              <a:spcAft>
                <a:spcPts val="200"/>
              </a:spcAft>
              <a:buNone/>
              <a:defRPr sz="1200"/>
            </a:lvl2pPr>
          </a:lstStyle>
          <a:p>
            <a:pPr lvl="0"/>
            <a:r>
              <a:rPr lang="en-US" dirty="0"/>
              <a:t>Click to edit Master text styles</a:t>
            </a:r>
          </a:p>
          <a:p>
            <a:pPr lvl="1"/>
            <a:r>
              <a:rPr lang="en-US" dirty="0"/>
              <a:t>Second level</a:t>
            </a:r>
          </a:p>
        </p:txBody>
      </p:sp>
      <p:sp>
        <p:nvSpPr>
          <p:cNvPr id="10" name="Title 1"/>
          <p:cNvSpPr>
            <a:spLocks noGrp="1"/>
          </p:cNvSpPr>
          <p:nvPr>
            <p:ph type="title"/>
          </p:nvPr>
        </p:nvSpPr>
        <p:spPr>
          <a:xfrm>
            <a:off x="609600" y="99060"/>
            <a:ext cx="10972800" cy="1143000"/>
          </a:xfrm>
        </p:spPr>
        <p:txBody>
          <a:bodyPr/>
          <a:lstStyle/>
          <a:p>
            <a:r>
              <a:rPr lang="en-US" dirty="0"/>
              <a:t>Click to edit Master title style</a:t>
            </a:r>
          </a:p>
        </p:txBody>
      </p:sp>
    </p:spTree>
    <p:extLst>
      <p:ext uri="{BB962C8B-B14F-4D97-AF65-F5344CB8AC3E}">
        <p14:creationId xmlns:p14="http://schemas.microsoft.com/office/powerpoint/2010/main" val="3225496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2 Chart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10972800" cy="1143000"/>
          </a:xfrm>
        </p:spPr>
        <p:txBody>
          <a:bodyPr/>
          <a:lstStyle>
            <a:lvl1pPr>
              <a:defRPr>
                <a:solidFill>
                  <a:srgbClr val="3B3838"/>
                </a:solidFill>
              </a:defRPr>
            </a:lvl1pPr>
          </a:lstStyle>
          <a:p>
            <a:r>
              <a:rPr lang="en-US" dirty="0"/>
              <a:t>Click to edit Master title style</a:t>
            </a:r>
          </a:p>
        </p:txBody>
      </p:sp>
      <p:sp>
        <p:nvSpPr>
          <p:cNvPr id="11" name="Chart Placeholder 10"/>
          <p:cNvSpPr>
            <a:spLocks noGrp="1"/>
          </p:cNvSpPr>
          <p:nvPr>
            <p:ph type="chart" sz="quarter" idx="10"/>
          </p:nvPr>
        </p:nvSpPr>
        <p:spPr>
          <a:xfrm>
            <a:off x="485915" y="1881933"/>
            <a:ext cx="5601252" cy="3983843"/>
          </a:xfrm>
          <a:prstGeom prst="rect">
            <a:avLst/>
          </a:prstGeom>
        </p:spPr>
        <p:txBody>
          <a:bodyPr anchor="ctr" anchorCtr="0"/>
          <a:lstStyle>
            <a:lvl1pPr marL="0" indent="0" algn="ctr">
              <a:buFontTx/>
              <a:buNone/>
              <a:defRPr>
                <a:solidFill>
                  <a:srgbClr val="3B3838"/>
                </a:solidFill>
              </a:defRPr>
            </a:lvl1pPr>
          </a:lstStyle>
          <a:p>
            <a:endParaRPr lang="en-US" dirty="0"/>
          </a:p>
        </p:txBody>
      </p:sp>
      <p:sp>
        <p:nvSpPr>
          <p:cNvPr id="13" name="Text Placeholder 12"/>
          <p:cNvSpPr>
            <a:spLocks noGrp="1"/>
          </p:cNvSpPr>
          <p:nvPr>
            <p:ph type="body" sz="quarter" idx="11" hasCustomPrompt="1"/>
          </p:nvPr>
        </p:nvSpPr>
        <p:spPr>
          <a:xfrm>
            <a:off x="609600" y="1383986"/>
            <a:ext cx="5364480" cy="251607"/>
          </a:xfrm>
          <a:prstGeom prst="rect">
            <a:avLst/>
          </a:prstGeom>
        </p:spPr>
        <p:txBody>
          <a:bodyPr wrap="square">
            <a:spAutoFit/>
          </a:bodyPr>
          <a:lstStyle>
            <a:lvl1pPr marL="0" indent="0">
              <a:buFontTx/>
              <a:buNone/>
              <a:defRPr sz="1800" cap="all" spc="-50" baseline="0">
                <a:solidFill>
                  <a:srgbClr val="3B3838"/>
                </a:solidFill>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Chart title: message of chart</a:t>
            </a:r>
          </a:p>
        </p:txBody>
      </p:sp>
      <p:sp>
        <p:nvSpPr>
          <p:cNvPr id="6" name="Chart Placeholder 10"/>
          <p:cNvSpPr>
            <a:spLocks noGrp="1"/>
          </p:cNvSpPr>
          <p:nvPr>
            <p:ph type="chart" sz="quarter" idx="13"/>
          </p:nvPr>
        </p:nvSpPr>
        <p:spPr>
          <a:xfrm>
            <a:off x="6096009" y="1881933"/>
            <a:ext cx="5601252" cy="3983843"/>
          </a:xfrm>
          <a:prstGeom prst="rect">
            <a:avLst/>
          </a:prstGeom>
        </p:spPr>
        <p:txBody>
          <a:bodyPr anchor="ctr" anchorCtr="0"/>
          <a:lstStyle>
            <a:lvl1pPr marL="0" indent="0" algn="ctr">
              <a:buFontTx/>
              <a:buNone/>
              <a:defRPr>
                <a:solidFill>
                  <a:srgbClr val="3B3838"/>
                </a:solidFill>
              </a:defRPr>
            </a:lvl1pPr>
          </a:lstStyle>
          <a:p>
            <a:endParaRPr lang="en-US" dirty="0"/>
          </a:p>
        </p:txBody>
      </p:sp>
      <p:sp>
        <p:nvSpPr>
          <p:cNvPr id="7" name="Text Placeholder 12"/>
          <p:cNvSpPr>
            <a:spLocks noGrp="1"/>
          </p:cNvSpPr>
          <p:nvPr>
            <p:ph type="body" sz="quarter" idx="14" hasCustomPrompt="1"/>
          </p:nvPr>
        </p:nvSpPr>
        <p:spPr>
          <a:xfrm>
            <a:off x="6217920" y="1383986"/>
            <a:ext cx="5364480" cy="251607"/>
          </a:xfrm>
          <a:prstGeom prst="rect">
            <a:avLst/>
          </a:prstGeom>
        </p:spPr>
        <p:txBody>
          <a:bodyPr wrap="square">
            <a:spAutoFit/>
          </a:bodyPr>
          <a:lstStyle>
            <a:lvl1pPr marL="0" indent="0">
              <a:buFontTx/>
              <a:buNone/>
              <a:defRPr sz="1800" cap="all" spc="-50" baseline="0">
                <a:solidFill>
                  <a:srgbClr val="3B3838"/>
                </a:solidFill>
                <a:latin typeface="Roboto Condensed Bold"/>
                <a:ea typeface="Roboto Condensed Bold"/>
                <a:cs typeface="Roboto Condensed Bold"/>
              </a:defRPr>
            </a:lvl1pPr>
            <a:lvl2pPr marL="173037"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2pPr>
            <a:lvl3pPr marL="34607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3pPr>
            <a:lvl4pPr marL="517525"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4pPr>
            <a:lvl5pPr marL="690562" indent="0">
              <a:buFontTx/>
              <a:buNone/>
              <a:defRPr>
                <a:latin typeface="Open Sans Condensed Light" panose="020B0306030504020204" pitchFamily="34" charset="0"/>
                <a:ea typeface="Open Sans Condensed Light" panose="020B0306030504020204" pitchFamily="34" charset="0"/>
                <a:cs typeface="Open Sans Condensed Light" panose="020B0306030504020204" pitchFamily="34" charset="0"/>
              </a:defRPr>
            </a:lvl5pPr>
          </a:lstStyle>
          <a:p>
            <a:pPr lvl="0"/>
            <a:r>
              <a:rPr lang="en-US" dirty="0"/>
              <a:t>Chart title: message of chart</a:t>
            </a:r>
          </a:p>
        </p:txBody>
      </p:sp>
      <p:sp>
        <p:nvSpPr>
          <p:cNvPr id="10" name="Text Placeholder 17"/>
          <p:cNvSpPr>
            <a:spLocks noGrp="1"/>
          </p:cNvSpPr>
          <p:nvPr>
            <p:ph type="body" sz="quarter" idx="17" hasCustomPrompt="1"/>
          </p:nvPr>
        </p:nvSpPr>
        <p:spPr>
          <a:xfrm>
            <a:off x="609600" y="1646485"/>
            <a:ext cx="5394960" cy="167738"/>
          </a:xfrm>
          <a:prstGeom prst="rect">
            <a:avLst/>
          </a:prstGeom>
        </p:spPr>
        <p:txBody>
          <a:bodyPr wrap="square">
            <a:spAutoFit/>
          </a:bodyPr>
          <a:lstStyle>
            <a:lvl1pPr marL="0" indent="0">
              <a:buNone/>
              <a:defRPr sz="1200">
                <a:solidFill>
                  <a:srgbClr val="3B3838"/>
                </a:solidFill>
              </a:defRPr>
            </a:lvl1pPr>
          </a:lstStyle>
          <a:p>
            <a:pPr lvl="0"/>
            <a:r>
              <a:rPr lang="en-US" dirty="0"/>
              <a:t>Chart sub-title: units, time period</a:t>
            </a:r>
          </a:p>
        </p:txBody>
      </p:sp>
      <p:sp>
        <p:nvSpPr>
          <p:cNvPr id="12" name="Text Placeholder 17"/>
          <p:cNvSpPr>
            <a:spLocks noGrp="1"/>
          </p:cNvSpPr>
          <p:nvPr>
            <p:ph type="body" sz="quarter" idx="18" hasCustomPrompt="1"/>
          </p:nvPr>
        </p:nvSpPr>
        <p:spPr>
          <a:xfrm>
            <a:off x="6217920" y="1646485"/>
            <a:ext cx="5394960" cy="167738"/>
          </a:xfrm>
          <a:prstGeom prst="rect">
            <a:avLst/>
          </a:prstGeom>
        </p:spPr>
        <p:txBody>
          <a:bodyPr wrap="square">
            <a:spAutoFit/>
          </a:bodyPr>
          <a:lstStyle>
            <a:lvl1pPr marL="0" indent="0">
              <a:buNone/>
              <a:defRPr sz="1200">
                <a:solidFill>
                  <a:srgbClr val="3B3838"/>
                </a:solidFill>
              </a:defRPr>
            </a:lvl1pPr>
          </a:lstStyle>
          <a:p>
            <a:pPr lvl="0"/>
            <a:r>
              <a:rPr lang="en-US" dirty="0"/>
              <a:t>Chart sub-title: units, time period</a:t>
            </a:r>
          </a:p>
        </p:txBody>
      </p:sp>
      <p:sp>
        <p:nvSpPr>
          <p:cNvPr id="15" name="Text Placeholder 4"/>
          <p:cNvSpPr>
            <a:spLocks noGrp="1"/>
          </p:cNvSpPr>
          <p:nvPr>
            <p:ph type="body" sz="quarter" idx="19" hasCustomPrompt="1"/>
          </p:nvPr>
        </p:nvSpPr>
        <p:spPr>
          <a:xfrm>
            <a:off x="620186" y="6129689"/>
            <a:ext cx="10991849" cy="139782"/>
          </a:xfrm>
          <a:prstGeom prst="rect">
            <a:avLst/>
          </a:prstGeom>
        </p:spPr>
        <p:txBody>
          <a:bodyPr anchor="b" anchorCtr="0">
            <a:spAutoFit/>
          </a:bodyPr>
          <a:lstStyle>
            <a:lvl1pPr marL="0" indent="0">
              <a:buFontTx/>
              <a:buNone/>
              <a:defRPr sz="1000">
                <a:solidFill>
                  <a:srgbClr val="3B3838"/>
                </a:solidFill>
              </a:defRPr>
            </a:lvl1pPr>
          </a:lstStyle>
          <a:p>
            <a:pPr lvl="0"/>
            <a:r>
              <a:rPr lang="en-US" dirty="0"/>
              <a:t>Click to add data source</a:t>
            </a:r>
          </a:p>
        </p:txBody>
      </p:sp>
    </p:spTree>
    <p:extLst>
      <p:ext uri="{BB962C8B-B14F-4D97-AF65-F5344CB8AC3E}">
        <p14:creationId xmlns:p14="http://schemas.microsoft.com/office/powerpoint/2010/main" val="2742397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Text Placeholder 4"/>
          <p:cNvSpPr>
            <a:spLocks noGrp="1"/>
          </p:cNvSpPr>
          <p:nvPr>
            <p:ph type="body" sz="quarter" idx="11" hasCustomPrompt="1"/>
          </p:nvPr>
        </p:nvSpPr>
        <p:spPr>
          <a:xfrm>
            <a:off x="620186" y="6282186"/>
            <a:ext cx="10991849" cy="139782"/>
          </a:xfrm>
          <a:prstGeom prst="rect">
            <a:avLst/>
          </a:prstGeom>
        </p:spPr>
        <p:txBody>
          <a:bodyPr anchor="b" anchorCtr="0">
            <a:spAutoFit/>
          </a:bodyPr>
          <a:lstStyle>
            <a:lvl1pPr marL="0" indent="0">
              <a:buFontTx/>
              <a:buNone/>
              <a:defRPr sz="1000"/>
            </a:lvl1pPr>
          </a:lstStyle>
          <a:p>
            <a:pPr lvl="0"/>
            <a:r>
              <a:rPr lang="en-US" dirty="0"/>
              <a:t>Click to add data source</a:t>
            </a:r>
          </a:p>
        </p:txBody>
      </p:sp>
    </p:spTree>
    <p:extLst>
      <p:ext uri="{BB962C8B-B14F-4D97-AF65-F5344CB8AC3E}">
        <p14:creationId xmlns:p14="http://schemas.microsoft.com/office/powerpoint/2010/main" val="3391257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1146048"/>
          </a:xfrm>
        </p:spPr>
        <p:txBody>
          <a:bodyPr/>
          <a:lstStyle/>
          <a:p>
            <a:r>
              <a:rPr lang="en-US" dirty="0"/>
              <a:t>Click to edit Master title style</a:t>
            </a:r>
          </a:p>
        </p:txBody>
      </p:sp>
      <p:sp>
        <p:nvSpPr>
          <p:cNvPr id="3" name="Picture Placeholder 7"/>
          <p:cNvSpPr>
            <a:spLocks noGrp="1"/>
          </p:cNvSpPr>
          <p:nvPr>
            <p:ph type="pic" sz="quarter" idx="10"/>
          </p:nvPr>
        </p:nvSpPr>
        <p:spPr>
          <a:xfrm>
            <a:off x="609602"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4" name="Picture Placeholder 7"/>
          <p:cNvSpPr>
            <a:spLocks noGrp="1"/>
          </p:cNvSpPr>
          <p:nvPr>
            <p:ph type="pic" sz="quarter" idx="11"/>
          </p:nvPr>
        </p:nvSpPr>
        <p:spPr>
          <a:xfrm>
            <a:off x="3463574"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5" name="Picture Placeholder 7"/>
          <p:cNvSpPr>
            <a:spLocks noGrp="1"/>
          </p:cNvSpPr>
          <p:nvPr>
            <p:ph type="pic" sz="quarter" idx="12"/>
          </p:nvPr>
        </p:nvSpPr>
        <p:spPr>
          <a:xfrm>
            <a:off x="6317546"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6" name="Picture Placeholder 7"/>
          <p:cNvSpPr>
            <a:spLocks noGrp="1"/>
          </p:cNvSpPr>
          <p:nvPr>
            <p:ph type="pic" sz="quarter" idx="13"/>
          </p:nvPr>
        </p:nvSpPr>
        <p:spPr>
          <a:xfrm>
            <a:off x="9171519"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7" name="Text Placeholder 13"/>
          <p:cNvSpPr>
            <a:spLocks noGrp="1"/>
          </p:cNvSpPr>
          <p:nvPr>
            <p:ph type="body" sz="quarter" idx="14"/>
          </p:nvPr>
        </p:nvSpPr>
        <p:spPr>
          <a:xfrm>
            <a:off x="609602" y="2914611"/>
            <a:ext cx="2374900" cy="2938780"/>
          </a:xfrm>
          <a:prstGeom prst="rect">
            <a:avLst/>
          </a:prstGeom>
        </p:spPr>
        <p:txBody>
          <a:bodyPr>
            <a:noAutofit/>
          </a:bodyPr>
          <a:lstStyle>
            <a:lvl1pPr marL="0" indent="0">
              <a:lnSpc>
                <a:spcPct val="89000"/>
              </a:lnSpc>
              <a:spcBef>
                <a:spcPts val="600"/>
              </a:spcBef>
              <a:buNone/>
              <a:defRPr sz="1600" cap="all" spc="-20" baseline="0">
                <a:solidFill>
                  <a:schemeClr val="tx1"/>
                </a:solidFill>
                <a:latin typeface="Roboto Condensed Bold"/>
              </a:defRPr>
            </a:lvl1pPr>
            <a:lvl2pPr marL="0" indent="0">
              <a:lnSpc>
                <a:spcPct val="89000"/>
              </a:lnSpc>
              <a:spcBef>
                <a:spcPts val="6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8" name="Text Placeholder 13"/>
          <p:cNvSpPr>
            <a:spLocks noGrp="1"/>
          </p:cNvSpPr>
          <p:nvPr>
            <p:ph type="body" sz="quarter" idx="15"/>
          </p:nvPr>
        </p:nvSpPr>
        <p:spPr>
          <a:xfrm>
            <a:off x="3463574" y="2914611"/>
            <a:ext cx="2374900" cy="2938780"/>
          </a:xfrm>
          <a:prstGeom prst="rect">
            <a:avLst/>
          </a:prstGeom>
        </p:spPr>
        <p:txBody>
          <a:bodyPr>
            <a:noAutofit/>
          </a:bodyPr>
          <a:lstStyle>
            <a:lvl1pPr marL="0" indent="0">
              <a:lnSpc>
                <a:spcPct val="89000"/>
              </a:lnSpc>
              <a:spcBef>
                <a:spcPts val="6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6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Click to edit Master text styles</a:t>
            </a:r>
          </a:p>
          <a:p>
            <a:pPr lvl="1"/>
            <a:r>
              <a:rPr lang="en-US" dirty="0"/>
              <a:t>Second level</a:t>
            </a:r>
          </a:p>
          <a:p>
            <a:pPr lvl="2"/>
            <a:r>
              <a:rPr lang="en-US" dirty="0"/>
              <a:t>Third level</a:t>
            </a:r>
          </a:p>
        </p:txBody>
      </p:sp>
      <p:sp>
        <p:nvSpPr>
          <p:cNvPr id="9" name="Text Placeholder 13"/>
          <p:cNvSpPr>
            <a:spLocks noGrp="1"/>
          </p:cNvSpPr>
          <p:nvPr>
            <p:ph type="body" sz="quarter" idx="16"/>
          </p:nvPr>
        </p:nvSpPr>
        <p:spPr>
          <a:xfrm>
            <a:off x="6317546" y="2914611"/>
            <a:ext cx="2374900" cy="2938780"/>
          </a:xfrm>
          <a:prstGeom prst="rect">
            <a:avLst/>
          </a:prstGeom>
        </p:spPr>
        <p:txBody>
          <a:bodyPr>
            <a:noAutofit/>
          </a:bodyPr>
          <a:lstStyle>
            <a:lvl1pPr marL="0" indent="0">
              <a:lnSpc>
                <a:spcPct val="89000"/>
              </a:lnSpc>
              <a:spcBef>
                <a:spcPts val="6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6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Click to edit Master text styles</a:t>
            </a:r>
          </a:p>
          <a:p>
            <a:pPr lvl="1"/>
            <a:r>
              <a:rPr lang="en-US" dirty="0"/>
              <a:t>Second level</a:t>
            </a:r>
          </a:p>
          <a:p>
            <a:pPr lvl="2"/>
            <a:r>
              <a:rPr lang="en-US" dirty="0"/>
              <a:t>Third level</a:t>
            </a:r>
          </a:p>
        </p:txBody>
      </p:sp>
      <p:sp>
        <p:nvSpPr>
          <p:cNvPr id="10" name="Text Placeholder 13"/>
          <p:cNvSpPr>
            <a:spLocks noGrp="1"/>
          </p:cNvSpPr>
          <p:nvPr>
            <p:ph type="body" sz="quarter" idx="17"/>
          </p:nvPr>
        </p:nvSpPr>
        <p:spPr>
          <a:xfrm>
            <a:off x="9171519" y="2914611"/>
            <a:ext cx="2374900" cy="2938780"/>
          </a:xfrm>
          <a:prstGeom prst="rect">
            <a:avLst/>
          </a:prstGeom>
        </p:spPr>
        <p:txBody>
          <a:bodyPr>
            <a:noAutofit/>
          </a:bodyPr>
          <a:lstStyle>
            <a:lvl1pPr marL="0" indent="0">
              <a:lnSpc>
                <a:spcPct val="89000"/>
              </a:lnSpc>
              <a:spcBef>
                <a:spcPts val="6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6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0315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463C-6050-4FDA-81A6-21161D3F7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ED856-8FE5-4BF0-A3BD-E716B6F29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0268A-0321-4CED-A1DB-D39417CD9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259911-27AC-49E4-A7A2-171C806A6D77}"/>
              </a:ext>
            </a:extLst>
          </p:cNvPr>
          <p:cNvSpPr>
            <a:spLocks noGrp="1"/>
          </p:cNvSpPr>
          <p:nvPr>
            <p:ph type="dt" sz="half" idx="10"/>
          </p:nvPr>
        </p:nvSpPr>
        <p:spPr/>
        <p:txBody>
          <a:bodyPr/>
          <a:lstStyle/>
          <a:p>
            <a:fld id="{7CB04718-0416-4C33-B945-0B70CD9F3103}" type="datetime1">
              <a:rPr lang="en-US" smtClean="0"/>
              <a:t>4/16/2025</a:t>
            </a:fld>
            <a:endParaRPr lang="en-US"/>
          </a:p>
        </p:txBody>
      </p:sp>
      <p:sp>
        <p:nvSpPr>
          <p:cNvPr id="6" name="Footer Placeholder 5">
            <a:extLst>
              <a:ext uri="{FF2B5EF4-FFF2-40B4-BE49-F238E27FC236}">
                <a16:creationId xmlns:a16="http://schemas.microsoft.com/office/drawing/2014/main" id="{7F24A216-0D84-4BF1-84FA-69591FD3B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D6240-2221-4E58-9590-5847A8142087}"/>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191927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4BD44A3-03DD-1D49-81CC-80EC0480474C}"/>
              </a:ext>
            </a:extLst>
          </p:cNvPr>
          <p:cNvSpPr/>
          <p:nvPr userDrawn="1"/>
        </p:nvSpPr>
        <p:spPr>
          <a:xfrm>
            <a:off x="0" y="0"/>
            <a:ext cx="7733489" cy="64008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97536"/>
            <a:ext cx="10972800" cy="1146048"/>
          </a:xfrm>
        </p:spPr>
        <p:txBody>
          <a:bodyPr/>
          <a:lstStyle>
            <a:lvl1pPr>
              <a:defRPr>
                <a:solidFill>
                  <a:schemeClr val="tx1"/>
                </a:solidFill>
              </a:defRPr>
            </a:lvl1pPr>
          </a:lstStyle>
          <a:p>
            <a:r>
              <a:rPr lang="en-US" dirty="0"/>
              <a:t>Click to edit Master title style</a:t>
            </a:r>
          </a:p>
        </p:txBody>
      </p:sp>
      <p:sp>
        <p:nvSpPr>
          <p:cNvPr id="3" name="Picture Placeholder 7"/>
          <p:cNvSpPr>
            <a:spLocks noGrp="1"/>
          </p:cNvSpPr>
          <p:nvPr>
            <p:ph type="pic" sz="quarter" idx="10"/>
          </p:nvPr>
        </p:nvSpPr>
        <p:spPr>
          <a:xfrm>
            <a:off x="609602"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4" name="Picture Placeholder 7"/>
          <p:cNvSpPr>
            <a:spLocks noGrp="1"/>
          </p:cNvSpPr>
          <p:nvPr>
            <p:ph type="pic" sz="quarter" idx="11"/>
          </p:nvPr>
        </p:nvSpPr>
        <p:spPr>
          <a:xfrm>
            <a:off x="3463574"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5" name="Picture Placeholder 7"/>
          <p:cNvSpPr>
            <a:spLocks noGrp="1"/>
          </p:cNvSpPr>
          <p:nvPr>
            <p:ph type="pic" sz="quarter" idx="12"/>
          </p:nvPr>
        </p:nvSpPr>
        <p:spPr>
          <a:xfrm>
            <a:off x="6317546"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6" name="Picture Placeholder 7"/>
          <p:cNvSpPr>
            <a:spLocks noGrp="1"/>
          </p:cNvSpPr>
          <p:nvPr>
            <p:ph type="pic" sz="quarter" idx="13"/>
          </p:nvPr>
        </p:nvSpPr>
        <p:spPr>
          <a:xfrm>
            <a:off x="9171519" y="1408430"/>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7" name="Text Placeholder 13"/>
          <p:cNvSpPr>
            <a:spLocks noGrp="1"/>
          </p:cNvSpPr>
          <p:nvPr>
            <p:ph type="body" sz="quarter" idx="14" hasCustomPrompt="1"/>
          </p:nvPr>
        </p:nvSpPr>
        <p:spPr>
          <a:xfrm>
            <a:off x="609602" y="2914613"/>
            <a:ext cx="2374900" cy="671869"/>
          </a:xfrm>
          <a:prstGeom prst="rect">
            <a:avLst/>
          </a:prstGeom>
        </p:spPr>
        <p:txBody>
          <a:bodyPr>
            <a:noAutofit/>
          </a:bodyPr>
          <a:lstStyle>
            <a:lvl1pPr marL="0" indent="0">
              <a:lnSpc>
                <a:spcPct val="89000"/>
              </a:lnSpc>
              <a:spcBef>
                <a:spcPts val="100"/>
              </a:spcBef>
              <a:buNone/>
              <a:defRPr sz="1600" cap="all" spc="-20" baseline="0">
                <a:solidFill>
                  <a:schemeClr val="tx1"/>
                </a:solidFill>
                <a:latin typeface="Roboto Condensed Bold"/>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lvl="0"/>
            <a:r>
              <a:rPr lang="en-US" dirty="0"/>
              <a:t>Name</a:t>
            </a:r>
          </a:p>
          <a:p>
            <a:pPr lvl="1"/>
            <a:r>
              <a:rPr lang="en-US" dirty="0"/>
              <a:t>Title</a:t>
            </a:r>
          </a:p>
        </p:txBody>
      </p:sp>
      <p:sp>
        <p:nvSpPr>
          <p:cNvPr id="8" name="Text Placeholder 13"/>
          <p:cNvSpPr>
            <a:spLocks noGrp="1"/>
          </p:cNvSpPr>
          <p:nvPr>
            <p:ph type="body" sz="quarter" idx="15" hasCustomPrompt="1"/>
          </p:nvPr>
        </p:nvSpPr>
        <p:spPr>
          <a:xfrm>
            <a:off x="3463574" y="2914613"/>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9" name="Text Placeholder 13"/>
          <p:cNvSpPr>
            <a:spLocks noGrp="1"/>
          </p:cNvSpPr>
          <p:nvPr>
            <p:ph type="body" sz="quarter" idx="16" hasCustomPrompt="1"/>
          </p:nvPr>
        </p:nvSpPr>
        <p:spPr>
          <a:xfrm>
            <a:off x="6317546" y="2914613"/>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0" name="Text Placeholder 13"/>
          <p:cNvSpPr>
            <a:spLocks noGrp="1"/>
          </p:cNvSpPr>
          <p:nvPr>
            <p:ph type="body" sz="quarter" idx="17" hasCustomPrompt="1"/>
          </p:nvPr>
        </p:nvSpPr>
        <p:spPr>
          <a:xfrm>
            <a:off x="9171519" y="2914613"/>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1" name="Picture Placeholder 7"/>
          <p:cNvSpPr>
            <a:spLocks noGrp="1"/>
          </p:cNvSpPr>
          <p:nvPr>
            <p:ph type="pic" sz="quarter" idx="18"/>
          </p:nvPr>
        </p:nvSpPr>
        <p:spPr>
          <a:xfrm>
            <a:off x="609602"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2" name="Picture Placeholder 7"/>
          <p:cNvSpPr>
            <a:spLocks noGrp="1"/>
          </p:cNvSpPr>
          <p:nvPr>
            <p:ph type="pic" sz="quarter" idx="19"/>
          </p:nvPr>
        </p:nvSpPr>
        <p:spPr>
          <a:xfrm>
            <a:off x="3463574"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3" name="Picture Placeholder 7"/>
          <p:cNvSpPr>
            <a:spLocks noGrp="1"/>
          </p:cNvSpPr>
          <p:nvPr>
            <p:ph type="pic" sz="quarter" idx="20"/>
          </p:nvPr>
        </p:nvSpPr>
        <p:spPr>
          <a:xfrm>
            <a:off x="6317546"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4" name="Picture Placeholder 7"/>
          <p:cNvSpPr>
            <a:spLocks noGrp="1"/>
          </p:cNvSpPr>
          <p:nvPr>
            <p:ph type="pic" sz="quarter" idx="21"/>
          </p:nvPr>
        </p:nvSpPr>
        <p:spPr>
          <a:xfrm>
            <a:off x="9171519" y="3794757"/>
            <a:ext cx="2374900" cy="1369483"/>
          </a:xfrm>
          <a:prstGeom prst="rect">
            <a:avLst/>
          </a:prstGeom>
          <a:solidFill>
            <a:schemeClr val="accent1"/>
          </a:solidFill>
          <a:ln w="9525" cmpd="sng">
            <a:solidFill>
              <a:schemeClr val="accent1">
                <a:lumMod val="60000"/>
                <a:lumOff val="40000"/>
              </a:schemeClr>
            </a:solidFill>
          </a:ln>
        </p:spPr>
        <p:txBody>
          <a:bodyPr anchor="ctr" anchorCtr="0"/>
          <a:lstStyle>
            <a:lvl1pPr marL="0" indent="0" algn="ctr">
              <a:buFontTx/>
              <a:buNone/>
              <a:defRPr>
                <a:solidFill>
                  <a:schemeClr val="accent1"/>
                </a:solidFill>
              </a:defRPr>
            </a:lvl1pPr>
          </a:lstStyle>
          <a:p>
            <a:endParaRPr lang="en-US"/>
          </a:p>
        </p:txBody>
      </p:sp>
      <p:sp>
        <p:nvSpPr>
          <p:cNvPr id="15" name="Text Placeholder 13"/>
          <p:cNvSpPr>
            <a:spLocks noGrp="1"/>
          </p:cNvSpPr>
          <p:nvPr>
            <p:ph type="body" sz="quarter" idx="22" hasCustomPrompt="1"/>
          </p:nvPr>
        </p:nvSpPr>
        <p:spPr>
          <a:xfrm>
            <a:off x="609602" y="5300939"/>
            <a:ext cx="2374900" cy="671869"/>
          </a:xfrm>
          <a:prstGeom prst="rect">
            <a:avLst/>
          </a:prstGeom>
        </p:spPr>
        <p:txBody>
          <a:bodyPr>
            <a:noAutofit/>
          </a:bodyPr>
          <a:lstStyle>
            <a:lvl1pPr marL="0" indent="0">
              <a:lnSpc>
                <a:spcPct val="89000"/>
              </a:lnSpc>
              <a:spcBef>
                <a:spcPts val="100"/>
              </a:spcBef>
              <a:buNone/>
              <a:defRPr sz="1600" cap="all" spc="-20" baseline="0">
                <a:solidFill>
                  <a:schemeClr val="tx1"/>
                </a:solidFill>
                <a:latin typeface="Roboto Condensed Bold"/>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lvl="0"/>
            <a:r>
              <a:rPr lang="en-US" dirty="0"/>
              <a:t>Name</a:t>
            </a:r>
          </a:p>
          <a:p>
            <a:pPr lvl="1"/>
            <a:r>
              <a:rPr lang="en-US" dirty="0"/>
              <a:t>Title</a:t>
            </a:r>
          </a:p>
        </p:txBody>
      </p:sp>
      <p:sp>
        <p:nvSpPr>
          <p:cNvPr id="16" name="Text Placeholder 13"/>
          <p:cNvSpPr>
            <a:spLocks noGrp="1"/>
          </p:cNvSpPr>
          <p:nvPr>
            <p:ph type="body" sz="quarter" idx="23" hasCustomPrompt="1"/>
          </p:nvPr>
        </p:nvSpPr>
        <p:spPr>
          <a:xfrm>
            <a:off x="3463574" y="5300939"/>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7" name="Text Placeholder 13"/>
          <p:cNvSpPr>
            <a:spLocks noGrp="1"/>
          </p:cNvSpPr>
          <p:nvPr>
            <p:ph type="body" sz="quarter" idx="24" hasCustomPrompt="1"/>
          </p:nvPr>
        </p:nvSpPr>
        <p:spPr>
          <a:xfrm>
            <a:off x="6317546" y="5300939"/>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
        <p:nvSpPr>
          <p:cNvPr id="18" name="Text Placeholder 13"/>
          <p:cNvSpPr>
            <a:spLocks noGrp="1"/>
          </p:cNvSpPr>
          <p:nvPr>
            <p:ph type="body" sz="quarter" idx="25" hasCustomPrompt="1"/>
          </p:nvPr>
        </p:nvSpPr>
        <p:spPr>
          <a:xfrm>
            <a:off x="9171519" y="5300939"/>
            <a:ext cx="2374900" cy="671869"/>
          </a:xfrm>
          <a:prstGeom prst="rect">
            <a:avLst/>
          </a:prstGeom>
        </p:spPr>
        <p:txBody>
          <a:bodyPr>
            <a:noAutofit/>
          </a:bodyPr>
          <a:lstStyle>
            <a:lvl1pPr marL="0" indent="0">
              <a:lnSpc>
                <a:spcPct val="89000"/>
              </a:lnSpc>
              <a:spcBef>
                <a:spcPts val="100"/>
              </a:spcBef>
              <a:buNone/>
              <a:defRPr lang="en-US" sz="1600" b="0" i="0" kern="1200" cap="all" spc="-20" baseline="0" dirty="0" smtClean="0">
                <a:solidFill>
                  <a:schemeClr val="tx1"/>
                </a:solidFill>
                <a:latin typeface="Roboto Condensed Bold"/>
                <a:ea typeface="+mn-ea"/>
                <a:cs typeface="Open Sans Light"/>
              </a:defRPr>
            </a:lvl1pPr>
            <a:lvl2pPr marL="0" indent="0">
              <a:lnSpc>
                <a:spcPct val="89000"/>
              </a:lnSpc>
              <a:spcBef>
                <a:spcPts val="100"/>
              </a:spcBef>
              <a:buFont typeface="Arial" panose="020B0604020202020204" pitchFamily="34" charset="0"/>
              <a:buNone/>
              <a:defRPr sz="1200" baseline="0">
                <a:solidFill>
                  <a:schemeClr val="tx1"/>
                </a:solidFill>
              </a:defRPr>
            </a:lvl2pPr>
            <a:lvl3pPr marL="174625" indent="-174625">
              <a:lnSpc>
                <a:spcPct val="89000"/>
              </a:lnSpc>
              <a:spcBef>
                <a:spcPts val="600"/>
              </a:spcBef>
              <a:defRPr sz="1200" baseline="0">
                <a:solidFill>
                  <a:schemeClr val="tx1"/>
                </a:solidFill>
              </a:defRPr>
            </a:lvl3pPr>
            <a:lvl4pPr>
              <a:defRPr sz="1200"/>
            </a:lvl4pPr>
            <a:lvl5pPr>
              <a:defRPr sz="1200"/>
            </a:lvl5pPr>
          </a:lstStyle>
          <a:p>
            <a:pPr marL="0" lvl="0" indent="0" algn="l" defTabSz="457200" rtl="0" eaLnBrk="1" latinLnBrk="0" hangingPunct="1">
              <a:lnSpc>
                <a:spcPct val="89000"/>
              </a:lnSpc>
              <a:spcBef>
                <a:spcPts val="600"/>
              </a:spcBef>
              <a:buFont typeface="Arial"/>
              <a:buNone/>
            </a:pPr>
            <a:r>
              <a:rPr lang="en-US" dirty="0"/>
              <a:t>Name</a:t>
            </a:r>
          </a:p>
          <a:p>
            <a:pPr lvl="1"/>
            <a:r>
              <a:rPr lang="en-US" dirty="0"/>
              <a:t>Title</a:t>
            </a:r>
          </a:p>
        </p:txBody>
      </p:sp>
    </p:spTree>
    <p:extLst>
      <p:ext uri="{BB962C8B-B14F-4D97-AF65-F5344CB8AC3E}">
        <p14:creationId xmlns:p14="http://schemas.microsoft.com/office/powerpoint/2010/main" val="655038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3177916" y="5680161"/>
            <a:ext cx="7851613" cy="367126"/>
          </a:xfrm>
        </p:spPr>
        <p:txBody>
          <a:bodyPr>
            <a:normAutofit/>
          </a:bodyPr>
          <a:lstStyle>
            <a:lvl1pPr algn="r">
              <a:defRPr sz="2000" baseline="0">
                <a:solidFill>
                  <a:schemeClr val="bg1"/>
                </a:solidFill>
              </a:defRPr>
            </a:lvl1pPr>
          </a:lstStyle>
          <a:p>
            <a:pPr lvl="0"/>
            <a:r>
              <a:rPr lang="en-US"/>
              <a:t>Event or presentation name</a:t>
            </a:r>
          </a:p>
        </p:txBody>
      </p:sp>
      <p:sp>
        <p:nvSpPr>
          <p:cNvPr id="7" name="Text Placeholder 8"/>
          <p:cNvSpPr>
            <a:spLocks noGrp="1"/>
          </p:cNvSpPr>
          <p:nvPr>
            <p:ph type="body" sz="quarter" idx="11" hasCustomPrompt="1"/>
          </p:nvPr>
        </p:nvSpPr>
        <p:spPr>
          <a:xfrm>
            <a:off x="3177918" y="6047290"/>
            <a:ext cx="7851612" cy="264279"/>
          </a:xfrm>
        </p:spPr>
        <p:txBody>
          <a:bodyPr>
            <a:normAutofit/>
          </a:bodyPr>
          <a:lstStyle>
            <a:lvl1pPr algn="r">
              <a:defRPr sz="1600" baseline="0">
                <a:solidFill>
                  <a:schemeClr val="bg1"/>
                </a:solidFill>
              </a:defRPr>
            </a:lvl1pPr>
          </a:lstStyle>
          <a:p>
            <a:pPr lvl="0"/>
            <a:r>
              <a:rPr lang="en-US"/>
              <a:t>Organization Name</a:t>
            </a:r>
          </a:p>
        </p:txBody>
      </p:sp>
      <p:sp>
        <p:nvSpPr>
          <p:cNvPr id="9" name="Text Placeholder 8"/>
          <p:cNvSpPr>
            <a:spLocks noGrp="1"/>
          </p:cNvSpPr>
          <p:nvPr>
            <p:ph type="body" sz="quarter" idx="12" hasCustomPrompt="1"/>
          </p:nvPr>
        </p:nvSpPr>
        <p:spPr>
          <a:xfrm>
            <a:off x="8224604" y="6311569"/>
            <a:ext cx="2804925" cy="264279"/>
          </a:xfrm>
        </p:spPr>
        <p:txBody>
          <a:bodyPr>
            <a:normAutofit/>
          </a:bodyPr>
          <a:lstStyle>
            <a:lvl1pPr algn="r">
              <a:defRPr sz="1600" baseline="0">
                <a:solidFill>
                  <a:schemeClr val="bg1"/>
                </a:solidFill>
              </a:defRPr>
            </a:lvl1pPr>
          </a:lstStyle>
          <a:p>
            <a:pPr lvl="0"/>
            <a:r>
              <a:rPr lang="en-US"/>
              <a:t>Date</a:t>
            </a:r>
          </a:p>
        </p:txBody>
      </p:sp>
    </p:spTree>
    <p:extLst>
      <p:ext uri="{BB962C8B-B14F-4D97-AF65-F5344CB8AC3E}">
        <p14:creationId xmlns:p14="http://schemas.microsoft.com/office/powerpoint/2010/main" val="462903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1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011" y="121846"/>
            <a:ext cx="8434432" cy="1102948"/>
          </a:xfrm>
        </p:spPr>
        <p:txBody>
          <a:bodyPr>
            <a:normAutofit/>
          </a:bodyPr>
          <a:lstStyle>
            <a:lvl1pPr>
              <a:defRPr sz="4000" b="1">
                <a:solidFill>
                  <a:schemeClr val="bg1"/>
                </a:solidFill>
              </a:defRPr>
            </a:lvl1pPr>
          </a:lstStyle>
          <a:p>
            <a:r>
              <a:rPr lang="en-US"/>
              <a:t>Click to edit section title</a:t>
            </a:r>
          </a:p>
        </p:txBody>
      </p:sp>
    </p:spTree>
    <p:extLst>
      <p:ext uri="{BB962C8B-B14F-4D97-AF65-F5344CB8AC3E}">
        <p14:creationId xmlns:p14="http://schemas.microsoft.com/office/powerpoint/2010/main" val="593858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1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011" y="121846"/>
            <a:ext cx="8434432" cy="1102948"/>
          </a:xfrm>
        </p:spPr>
        <p:txBody>
          <a:bodyPr>
            <a:normAutofit/>
          </a:bodyPr>
          <a:lstStyle>
            <a:lvl1pPr>
              <a:defRPr sz="4000" b="1">
                <a:solidFill>
                  <a:schemeClr val="bg1"/>
                </a:solidFill>
              </a:defRPr>
            </a:lvl1pPr>
          </a:lstStyle>
          <a:p>
            <a:r>
              <a:rPr lang="en-US"/>
              <a:t>Click to edit section title</a:t>
            </a:r>
          </a:p>
        </p:txBody>
      </p:sp>
    </p:spTree>
    <p:extLst>
      <p:ext uri="{BB962C8B-B14F-4D97-AF65-F5344CB8AC3E}">
        <p14:creationId xmlns:p14="http://schemas.microsoft.com/office/powerpoint/2010/main" val="2717659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1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011" y="121846"/>
            <a:ext cx="8434432" cy="1102948"/>
          </a:xfrm>
        </p:spPr>
        <p:txBody>
          <a:bodyPr>
            <a:normAutofit/>
          </a:bodyPr>
          <a:lstStyle>
            <a:lvl1pPr>
              <a:defRPr sz="4000" b="1">
                <a:solidFill>
                  <a:schemeClr val="bg1"/>
                </a:solidFill>
              </a:defRPr>
            </a:lvl1pPr>
          </a:lstStyle>
          <a:p>
            <a:r>
              <a:rPr lang="en-US"/>
              <a:t>Click to edit section title</a:t>
            </a:r>
          </a:p>
        </p:txBody>
      </p:sp>
    </p:spTree>
    <p:extLst>
      <p:ext uri="{BB962C8B-B14F-4D97-AF65-F5344CB8AC3E}">
        <p14:creationId xmlns:p14="http://schemas.microsoft.com/office/powerpoint/2010/main" val="2317723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6B04-B570-4FD6-87FF-D88ADA6771E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CD012B-D959-4437-8300-23A70A05196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C21B51-B01E-4580-AC29-BA6F8198DF6D}"/>
              </a:ext>
            </a:extLst>
          </p:cNvPr>
          <p:cNvSpPr>
            <a:spLocks noGrp="1"/>
          </p:cNvSpPr>
          <p:nvPr>
            <p:ph type="dt" sz="half" idx="10"/>
          </p:nvPr>
        </p:nvSpPr>
        <p:spPr/>
        <p:txBody>
          <a:bodyPr/>
          <a:lstStyle/>
          <a:p>
            <a:fld id="{508A6B42-4989-4103-AF1E-62A37D69081C}" type="datetime1">
              <a:rPr lang="en-US" smtClean="0"/>
              <a:t>4/16/2025</a:t>
            </a:fld>
            <a:endParaRPr lang="en-US"/>
          </a:p>
        </p:txBody>
      </p:sp>
      <p:sp>
        <p:nvSpPr>
          <p:cNvPr id="5" name="Footer Placeholder 4">
            <a:extLst>
              <a:ext uri="{FF2B5EF4-FFF2-40B4-BE49-F238E27FC236}">
                <a16:creationId xmlns:a16="http://schemas.microsoft.com/office/drawing/2014/main" id="{53186E46-F9C2-40B0-8AD1-4503E6E47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4E878-B988-4ABF-AABC-0D87C68999A1}"/>
              </a:ext>
            </a:extLst>
          </p:cNvPr>
          <p:cNvSpPr>
            <a:spLocks noGrp="1"/>
          </p:cNvSpPr>
          <p:nvPr>
            <p:ph type="sldNum" sz="quarter" idx="12"/>
          </p:nvPr>
        </p:nvSpPr>
        <p:spPr/>
        <p:txBody>
          <a:bodyPr/>
          <a:lstStyle/>
          <a:p>
            <a:fld id="{2429C633-AF9B-9840-B7F1-7587910FEF71}" type="slidenum">
              <a:rPr lang="en-US" smtClean="0"/>
              <a:t>‹#›</a:t>
            </a:fld>
            <a:endParaRPr lang="en-US"/>
          </a:p>
        </p:txBody>
      </p:sp>
    </p:spTree>
    <p:extLst>
      <p:ext uri="{BB962C8B-B14F-4D97-AF65-F5344CB8AC3E}">
        <p14:creationId xmlns:p14="http://schemas.microsoft.com/office/powerpoint/2010/main" val="989287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2DE1-A5A1-4A97-A052-1273442EC895}" type="datetime1">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9C633-AF9B-9840-B7F1-7587910FEF71}" type="slidenum">
              <a:rPr lang="en-US" smtClean="0"/>
              <a:t>‹#›</a:t>
            </a:fld>
            <a:endParaRPr lang="en-US"/>
          </a:p>
        </p:txBody>
      </p:sp>
    </p:spTree>
    <p:extLst>
      <p:ext uri="{BB962C8B-B14F-4D97-AF65-F5344CB8AC3E}">
        <p14:creationId xmlns:p14="http://schemas.microsoft.com/office/powerpoint/2010/main" val="4058270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A73FE5-6381-4AB1-9EC0-A5643881BF24}"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t>‹#›</a:t>
            </a:fld>
            <a:endParaRPr lang="en-US"/>
          </a:p>
        </p:txBody>
      </p:sp>
    </p:spTree>
    <p:extLst>
      <p:ext uri="{BB962C8B-B14F-4D97-AF65-F5344CB8AC3E}">
        <p14:creationId xmlns:p14="http://schemas.microsoft.com/office/powerpoint/2010/main" val="2905655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DA0D58-D133-4044-941F-F06F068904CF}"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2680214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910CC-76E4-457F-AFAD-2DE3A800177F}"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92944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7AFC-22F1-469D-83CD-112AB4E89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7FC9A4-FF89-4D04-AD3F-9CFE0680C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A1D97-01B7-471E-AB49-2CAED7FF4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D3ABB-5736-40B1-B11F-307EAA066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8AEE5-4070-4229-89C3-21A71B2E9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DAACB-94CC-4026-8E2D-7BD570500539}"/>
              </a:ext>
            </a:extLst>
          </p:cNvPr>
          <p:cNvSpPr>
            <a:spLocks noGrp="1"/>
          </p:cNvSpPr>
          <p:nvPr>
            <p:ph type="dt" sz="half" idx="10"/>
          </p:nvPr>
        </p:nvSpPr>
        <p:spPr/>
        <p:txBody>
          <a:bodyPr/>
          <a:lstStyle/>
          <a:p>
            <a:fld id="{6660F25B-630B-4857-A1C3-FE2A0C27B75F}" type="datetime1">
              <a:rPr lang="en-US" smtClean="0"/>
              <a:t>4/16/2025</a:t>
            </a:fld>
            <a:endParaRPr lang="en-US"/>
          </a:p>
        </p:txBody>
      </p:sp>
      <p:sp>
        <p:nvSpPr>
          <p:cNvPr id="8" name="Footer Placeholder 7">
            <a:extLst>
              <a:ext uri="{FF2B5EF4-FFF2-40B4-BE49-F238E27FC236}">
                <a16:creationId xmlns:a16="http://schemas.microsoft.com/office/drawing/2014/main" id="{E9867BEE-17D9-4C31-8940-AE785E6FA5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985C63-375F-416D-9082-106E4EC2E289}"/>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152622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8C7559-3238-41F1-A271-40F38A271DF1}"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1137451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E41F1-C07C-4D6A-B15B-A963C44F6779}" type="datetime1">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4008743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250EC5-61BF-4CDF-B89F-174CF7F3A89C}" type="datetime1">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1206352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F24EA4-156D-4E9C-9789-E5A999258615}" type="datetime1">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2095984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F8FAF-FF16-4F3D-B552-263AE573E242}" type="datetime1">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336931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D3BB6-EE80-462D-92DE-4230579B4F3E}" type="datetime1">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1377700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4214B2-40AB-4D5C-A0BD-9602330BB99D}" type="datetime1">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2948528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913178-01DB-4528-8E61-DC18A113982A}"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3435375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451FF8-FE79-4B70-B512-3EBE376ADA87}" type="datetime1">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C0F81-8FD1-4B46-91E5-B64C729A501E}" type="slidenum">
              <a:rPr lang="en-US" smtClean="0"/>
              <a:t>‹#›</a:t>
            </a:fld>
            <a:endParaRPr lang="en-US"/>
          </a:p>
        </p:txBody>
      </p:sp>
    </p:spTree>
    <p:extLst>
      <p:ext uri="{BB962C8B-B14F-4D97-AF65-F5344CB8AC3E}">
        <p14:creationId xmlns:p14="http://schemas.microsoft.com/office/powerpoint/2010/main" val="1823527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142EB8-0B6C-D948-80F4-80EB294D4339}"/>
              </a:ext>
            </a:extLst>
          </p:cNvPr>
          <p:cNvSpPr>
            <a:spLocks noGrp="1"/>
          </p:cNvSpPr>
          <p:nvPr>
            <p:ph sz="quarter" idx="12" hasCustomPrompt="1"/>
          </p:nvPr>
        </p:nvSpPr>
        <p:spPr>
          <a:xfrm>
            <a:off x="3742914" y="2996578"/>
            <a:ext cx="7354993" cy="398057"/>
          </a:xfrm>
        </p:spPr>
        <p:txBody>
          <a:bodyPr/>
          <a:lstStyle>
            <a:lvl1pPr marL="0" indent="0">
              <a:buNone/>
              <a:defRPr sz="2400" i="1">
                <a:solidFill>
                  <a:schemeClr val="bg1"/>
                </a:solidFill>
              </a:defRPr>
            </a:lvl1pPr>
          </a:lstStyle>
          <a:p>
            <a:pPr lvl="0"/>
            <a:r>
              <a:rPr lang="en-US" dirty="0"/>
              <a:t>We will begin in a few moments.</a:t>
            </a:r>
          </a:p>
        </p:txBody>
      </p:sp>
      <p:sp>
        <p:nvSpPr>
          <p:cNvPr id="5" name="Text Placeholder 5">
            <a:extLst>
              <a:ext uri="{FF2B5EF4-FFF2-40B4-BE49-F238E27FC236}">
                <a16:creationId xmlns:a16="http://schemas.microsoft.com/office/drawing/2014/main" id="{8CCF5424-86DD-8D4D-99BD-3292348A1743}"/>
              </a:ext>
            </a:extLst>
          </p:cNvPr>
          <p:cNvSpPr>
            <a:spLocks noGrp="1"/>
          </p:cNvSpPr>
          <p:nvPr>
            <p:ph type="body" sz="quarter" idx="13" hasCustomPrompt="1"/>
          </p:nvPr>
        </p:nvSpPr>
        <p:spPr>
          <a:xfrm>
            <a:off x="5617883" y="5200277"/>
            <a:ext cx="5833035" cy="800099"/>
          </a:xfrm>
        </p:spPr>
        <p:txBody>
          <a:bodyPr/>
          <a:lstStyle>
            <a:lvl1pPr marL="0" indent="0">
              <a:buNone/>
              <a:defRPr sz="2133" b="1">
                <a:solidFill>
                  <a:schemeClr val="bg1"/>
                </a:solidFill>
              </a:defRPr>
            </a:lvl1pPr>
            <a:lvl2pPr marL="609585" indent="0">
              <a:buNone/>
              <a:defRPr/>
            </a:lvl2pPr>
            <a:lvl3pPr marL="1064656" indent="0">
              <a:buNone/>
              <a:defRPr/>
            </a:lvl3pPr>
            <a:lvl4pPr marL="1680591" indent="0">
              <a:buNone/>
              <a:defRPr/>
            </a:lvl4pPr>
            <a:lvl5pPr marL="2283827" indent="0">
              <a:buNone/>
              <a:defRPr/>
            </a:lvl5pPr>
          </a:lstStyle>
          <a:p>
            <a:pPr lvl="0"/>
            <a:r>
              <a:rPr lang="en-US" dirty="0"/>
              <a:t>Title of presentation 16pt Calibri</a:t>
            </a:r>
          </a:p>
          <a:p>
            <a:pPr lvl="0"/>
            <a:r>
              <a:rPr lang="en-US" dirty="0"/>
              <a:t>Month 2021</a:t>
            </a:r>
          </a:p>
        </p:txBody>
      </p:sp>
    </p:spTree>
    <p:extLst>
      <p:ext uri="{BB962C8B-B14F-4D97-AF65-F5344CB8AC3E}">
        <p14:creationId xmlns:p14="http://schemas.microsoft.com/office/powerpoint/2010/main" val="214178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A4C-16C8-4C83-B90B-15B270F55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FC9C5-518C-40FB-9577-C4557EB01BF7}"/>
              </a:ext>
            </a:extLst>
          </p:cNvPr>
          <p:cNvSpPr>
            <a:spLocks noGrp="1"/>
          </p:cNvSpPr>
          <p:nvPr>
            <p:ph type="dt" sz="half" idx="10"/>
          </p:nvPr>
        </p:nvSpPr>
        <p:spPr/>
        <p:txBody>
          <a:bodyPr/>
          <a:lstStyle/>
          <a:p>
            <a:fld id="{6193AADC-30A9-4A91-B2E1-1B462D8FC05A}" type="datetime1">
              <a:rPr lang="en-US" smtClean="0"/>
              <a:t>4/16/2025</a:t>
            </a:fld>
            <a:endParaRPr lang="en-US"/>
          </a:p>
        </p:txBody>
      </p:sp>
      <p:sp>
        <p:nvSpPr>
          <p:cNvPr id="4" name="Footer Placeholder 3">
            <a:extLst>
              <a:ext uri="{FF2B5EF4-FFF2-40B4-BE49-F238E27FC236}">
                <a16:creationId xmlns:a16="http://schemas.microsoft.com/office/drawing/2014/main" id="{E3D1E7C6-9CB2-4C37-8D37-6F46EDBCBE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AE9C19-7C47-49CA-9F0A-E9092CB6E232}"/>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1018411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CA2ACB2-3B88-2B4D-BCE3-53A3D7F8F5F7}"/>
              </a:ext>
            </a:extLst>
          </p:cNvPr>
          <p:cNvSpPr>
            <a:spLocks noGrp="1"/>
          </p:cNvSpPr>
          <p:nvPr>
            <p:ph type="body" sz="quarter" idx="10" hasCustomPrompt="1"/>
          </p:nvPr>
        </p:nvSpPr>
        <p:spPr>
          <a:xfrm>
            <a:off x="4937760" y="6170213"/>
            <a:ext cx="6705600" cy="401521"/>
          </a:xfrm>
        </p:spPr>
        <p:txBody>
          <a:bodyPr>
            <a:noAutofit/>
          </a:bodyPr>
          <a:lstStyle>
            <a:lvl1pPr marL="0" indent="0">
              <a:buNone/>
              <a:defRPr sz="2000" b="1" cap="small" spc="133" baseline="0">
                <a:solidFill>
                  <a:schemeClr val="bg1"/>
                </a:solidFill>
              </a:defRPr>
            </a:lvl1pPr>
          </a:lstStyle>
          <a:p>
            <a:pPr lvl="0"/>
            <a:r>
              <a:rPr lang="en-US" dirty="0"/>
              <a:t>project name</a:t>
            </a:r>
          </a:p>
        </p:txBody>
      </p:sp>
      <p:sp>
        <p:nvSpPr>
          <p:cNvPr id="10" name="Text Placeholder 2">
            <a:extLst>
              <a:ext uri="{FF2B5EF4-FFF2-40B4-BE49-F238E27FC236}">
                <a16:creationId xmlns:a16="http://schemas.microsoft.com/office/drawing/2014/main" id="{53EA6183-B0FE-A141-9022-C3A414FA9E59}"/>
              </a:ext>
            </a:extLst>
          </p:cNvPr>
          <p:cNvSpPr>
            <a:spLocks noGrp="1"/>
          </p:cNvSpPr>
          <p:nvPr>
            <p:ph type="body" sz="quarter" idx="11" hasCustomPrompt="1"/>
          </p:nvPr>
        </p:nvSpPr>
        <p:spPr>
          <a:xfrm>
            <a:off x="4937760" y="5004021"/>
            <a:ext cx="6705600" cy="1048512"/>
          </a:xfrm>
        </p:spPr>
        <p:txBody>
          <a:bodyPr wrap="square" tIns="0" rIns="0" bIns="0" anchor="ctr" anchorCtr="0">
            <a:noAutofit/>
          </a:bodyPr>
          <a:lstStyle>
            <a:lvl1pPr marL="0" indent="0">
              <a:lnSpc>
                <a:spcPct val="95000"/>
              </a:lnSpc>
              <a:spcBef>
                <a:spcPts val="0"/>
              </a:spcBef>
              <a:buNone/>
              <a:defRPr sz="2800" b="1" baseline="0">
                <a:solidFill>
                  <a:schemeClr val="bg1"/>
                </a:solidFill>
              </a:defRPr>
            </a:lvl1pPr>
          </a:lstStyle>
          <a:p>
            <a:pPr lvl="0"/>
            <a:r>
              <a:rPr lang="en-US" dirty="0"/>
              <a:t>We’re asking you to update this writeable headline.</a:t>
            </a:r>
          </a:p>
        </p:txBody>
      </p:sp>
    </p:spTree>
    <p:extLst>
      <p:ext uri="{BB962C8B-B14F-4D97-AF65-F5344CB8AC3E}">
        <p14:creationId xmlns:p14="http://schemas.microsoft.com/office/powerpoint/2010/main" val="1278047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nel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7E97-D647-9D4A-9A26-2C604939658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DD7B7CA-D70F-1D4B-A09A-E2A1938EC64B}"/>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5" name="Picture Placeholder 4">
            <a:extLst>
              <a:ext uri="{FF2B5EF4-FFF2-40B4-BE49-F238E27FC236}">
                <a16:creationId xmlns:a16="http://schemas.microsoft.com/office/drawing/2014/main" id="{A66ED1EF-EF20-2641-A7B2-9EBE77AE6050}"/>
              </a:ext>
            </a:extLst>
          </p:cNvPr>
          <p:cNvSpPr>
            <a:spLocks noGrp="1"/>
          </p:cNvSpPr>
          <p:nvPr>
            <p:ph type="pic" sz="quarter" idx="11"/>
          </p:nvPr>
        </p:nvSpPr>
        <p:spPr>
          <a:xfrm>
            <a:off x="1439335" y="1360717"/>
            <a:ext cx="4411389" cy="3664767"/>
          </a:xfrm>
          <a:solidFill>
            <a:schemeClr val="bg2"/>
          </a:solidFill>
          <a:ln w="28575">
            <a:noFill/>
          </a:ln>
        </p:spPr>
        <p:txBody>
          <a:bodyPr/>
          <a:lstStyle/>
          <a:p>
            <a:endParaRPr lang="en-US" dirty="0"/>
          </a:p>
        </p:txBody>
      </p:sp>
      <p:sp>
        <p:nvSpPr>
          <p:cNvPr id="9" name="Text Placeholder 8">
            <a:extLst>
              <a:ext uri="{FF2B5EF4-FFF2-40B4-BE49-F238E27FC236}">
                <a16:creationId xmlns:a16="http://schemas.microsoft.com/office/drawing/2014/main" id="{0344D296-8A78-4842-A1F0-8FC741DE5E02}"/>
              </a:ext>
            </a:extLst>
          </p:cNvPr>
          <p:cNvSpPr>
            <a:spLocks noGrp="1"/>
          </p:cNvSpPr>
          <p:nvPr>
            <p:ph type="body" sz="quarter" idx="12" hasCustomPrompt="1"/>
          </p:nvPr>
        </p:nvSpPr>
        <p:spPr>
          <a:xfrm>
            <a:off x="1439335" y="5221831"/>
            <a:ext cx="4411389" cy="1160463"/>
          </a:xfrm>
        </p:spPr>
        <p:txBody>
          <a:bodyPr/>
          <a:lstStyle>
            <a:lvl1pPr marL="0" indent="0" algn="l">
              <a:lnSpc>
                <a:spcPct val="100000"/>
              </a:lnSpc>
              <a:spcBef>
                <a:spcPts val="0"/>
              </a:spcBef>
              <a:spcAft>
                <a:spcPts val="200"/>
              </a:spcAft>
              <a:buNone/>
              <a:defRPr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
        <p:nvSpPr>
          <p:cNvPr id="10" name="Picture Placeholder 4">
            <a:extLst>
              <a:ext uri="{FF2B5EF4-FFF2-40B4-BE49-F238E27FC236}">
                <a16:creationId xmlns:a16="http://schemas.microsoft.com/office/drawing/2014/main" id="{B4370AB1-2439-4640-B85B-2B300B530E74}"/>
              </a:ext>
            </a:extLst>
          </p:cNvPr>
          <p:cNvSpPr>
            <a:spLocks noGrp="1"/>
          </p:cNvSpPr>
          <p:nvPr>
            <p:ph type="pic" sz="quarter" idx="13"/>
          </p:nvPr>
        </p:nvSpPr>
        <p:spPr>
          <a:xfrm>
            <a:off x="6316134" y="1360717"/>
            <a:ext cx="4411389" cy="3664767"/>
          </a:xfrm>
          <a:solidFill>
            <a:schemeClr val="bg2"/>
          </a:solidFill>
          <a:ln w="28575">
            <a:noFill/>
          </a:ln>
        </p:spPr>
        <p:txBody>
          <a:bodyPr/>
          <a:lstStyle/>
          <a:p>
            <a:endParaRPr lang="en-US" dirty="0"/>
          </a:p>
        </p:txBody>
      </p:sp>
      <p:sp>
        <p:nvSpPr>
          <p:cNvPr id="11" name="Text Placeholder 8">
            <a:extLst>
              <a:ext uri="{FF2B5EF4-FFF2-40B4-BE49-F238E27FC236}">
                <a16:creationId xmlns:a16="http://schemas.microsoft.com/office/drawing/2014/main" id="{4B1CF21B-4E30-7541-B595-6FBE39665E05}"/>
              </a:ext>
            </a:extLst>
          </p:cNvPr>
          <p:cNvSpPr>
            <a:spLocks noGrp="1"/>
          </p:cNvSpPr>
          <p:nvPr>
            <p:ph type="body" sz="quarter" idx="14" hasCustomPrompt="1"/>
          </p:nvPr>
        </p:nvSpPr>
        <p:spPr>
          <a:xfrm>
            <a:off x="6316134" y="5221831"/>
            <a:ext cx="4411389" cy="1160463"/>
          </a:xfrm>
        </p:spPr>
        <p:txBody>
          <a:bodyPr/>
          <a:lstStyle>
            <a:lvl1pPr marL="0" indent="0" algn="l">
              <a:lnSpc>
                <a:spcPct val="100000"/>
              </a:lnSpc>
              <a:spcBef>
                <a:spcPts val="0"/>
              </a:spcBef>
              <a:spcAft>
                <a:spcPts val="200"/>
              </a:spcAft>
              <a:buNone/>
              <a:defRPr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Tree>
    <p:extLst>
      <p:ext uri="{BB962C8B-B14F-4D97-AF65-F5344CB8AC3E}">
        <p14:creationId xmlns:p14="http://schemas.microsoft.com/office/powerpoint/2010/main" val="3958279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nel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7E97-D647-9D4A-9A26-2C604939658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DD7B7CA-D70F-1D4B-A09A-E2A1938EC64B}"/>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5" name="Picture Placeholder 4">
            <a:extLst>
              <a:ext uri="{FF2B5EF4-FFF2-40B4-BE49-F238E27FC236}">
                <a16:creationId xmlns:a16="http://schemas.microsoft.com/office/drawing/2014/main" id="{A66ED1EF-EF20-2641-A7B2-9EBE77AE6050}"/>
              </a:ext>
            </a:extLst>
          </p:cNvPr>
          <p:cNvSpPr>
            <a:spLocks noGrp="1"/>
          </p:cNvSpPr>
          <p:nvPr>
            <p:ph type="pic" sz="quarter" idx="11"/>
          </p:nvPr>
        </p:nvSpPr>
        <p:spPr>
          <a:xfrm>
            <a:off x="373064" y="1360717"/>
            <a:ext cx="3674003" cy="3197225"/>
          </a:xfrm>
          <a:solidFill>
            <a:schemeClr val="bg2"/>
          </a:solidFill>
          <a:ln w="28575">
            <a:noFill/>
          </a:ln>
        </p:spPr>
        <p:txBody>
          <a:bodyPr/>
          <a:lstStyle/>
          <a:p>
            <a:endParaRPr lang="en-US" dirty="0"/>
          </a:p>
        </p:txBody>
      </p:sp>
      <p:sp>
        <p:nvSpPr>
          <p:cNvPr id="9" name="Text Placeholder 8">
            <a:extLst>
              <a:ext uri="{FF2B5EF4-FFF2-40B4-BE49-F238E27FC236}">
                <a16:creationId xmlns:a16="http://schemas.microsoft.com/office/drawing/2014/main" id="{0344D296-8A78-4842-A1F0-8FC741DE5E02}"/>
              </a:ext>
            </a:extLst>
          </p:cNvPr>
          <p:cNvSpPr>
            <a:spLocks noGrp="1"/>
          </p:cNvSpPr>
          <p:nvPr>
            <p:ph type="body" sz="quarter" idx="12" hasCustomPrompt="1"/>
          </p:nvPr>
        </p:nvSpPr>
        <p:spPr>
          <a:xfrm>
            <a:off x="373064" y="4760914"/>
            <a:ext cx="3674003" cy="1160463"/>
          </a:xfrm>
        </p:spPr>
        <p:txBody>
          <a:bodyPr/>
          <a:lstStyle>
            <a:lvl1pPr marL="0" indent="0" algn="l">
              <a:lnSpc>
                <a:spcPct val="100000"/>
              </a:lnSpc>
              <a:spcBef>
                <a:spcPts val="0"/>
              </a:spcBef>
              <a:spcAft>
                <a:spcPts val="200"/>
              </a:spcAft>
              <a:buNone/>
              <a:defRPr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
        <p:nvSpPr>
          <p:cNvPr id="10" name="Picture Placeholder 4">
            <a:extLst>
              <a:ext uri="{FF2B5EF4-FFF2-40B4-BE49-F238E27FC236}">
                <a16:creationId xmlns:a16="http://schemas.microsoft.com/office/drawing/2014/main" id="{B4370AB1-2439-4640-B85B-2B300B530E74}"/>
              </a:ext>
            </a:extLst>
          </p:cNvPr>
          <p:cNvSpPr>
            <a:spLocks noGrp="1"/>
          </p:cNvSpPr>
          <p:nvPr>
            <p:ph type="pic" sz="quarter" idx="13"/>
          </p:nvPr>
        </p:nvSpPr>
        <p:spPr>
          <a:xfrm>
            <a:off x="4293131" y="1360717"/>
            <a:ext cx="3674003" cy="3197225"/>
          </a:xfrm>
          <a:solidFill>
            <a:schemeClr val="bg2"/>
          </a:solidFill>
          <a:ln w="28575">
            <a:noFill/>
          </a:ln>
        </p:spPr>
        <p:txBody>
          <a:bodyPr/>
          <a:lstStyle/>
          <a:p>
            <a:endParaRPr lang="en-US" dirty="0"/>
          </a:p>
        </p:txBody>
      </p:sp>
      <p:sp>
        <p:nvSpPr>
          <p:cNvPr id="11" name="Text Placeholder 8">
            <a:extLst>
              <a:ext uri="{FF2B5EF4-FFF2-40B4-BE49-F238E27FC236}">
                <a16:creationId xmlns:a16="http://schemas.microsoft.com/office/drawing/2014/main" id="{4B1CF21B-4E30-7541-B595-6FBE39665E05}"/>
              </a:ext>
            </a:extLst>
          </p:cNvPr>
          <p:cNvSpPr>
            <a:spLocks noGrp="1"/>
          </p:cNvSpPr>
          <p:nvPr>
            <p:ph type="body" sz="quarter" idx="14" hasCustomPrompt="1"/>
          </p:nvPr>
        </p:nvSpPr>
        <p:spPr>
          <a:xfrm>
            <a:off x="4293131" y="4760914"/>
            <a:ext cx="3674003" cy="1160463"/>
          </a:xfrm>
        </p:spPr>
        <p:txBody>
          <a:bodyPr/>
          <a:lstStyle>
            <a:lvl1pPr marL="0" indent="0" algn="l">
              <a:lnSpc>
                <a:spcPct val="100000"/>
              </a:lnSpc>
              <a:spcBef>
                <a:spcPts val="0"/>
              </a:spcBef>
              <a:spcAft>
                <a:spcPts val="200"/>
              </a:spcAft>
              <a:buNone/>
              <a:defRPr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
        <p:nvSpPr>
          <p:cNvPr id="12" name="Picture Placeholder 4">
            <a:extLst>
              <a:ext uri="{FF2B5EF4-FFF2-40B4-BE49-F238E27FC236}">
                <a16:creationId xmlns:a16="http://schemas.microsoft.com/office/drawing/2014/main" id="{20F8A731-F76A-0547-95A4-FA41C674AB48}"/>
              </a:ext>
            </a:extLst>
          </p:cNvPr>
          <p:cNvSpPr>
            <a:spLocks noGrp="1"/>
          </p:cNvSpPr>
          <p:nvPr>
            <p:ph type="pic" sz="quarter" idx="15"/>
          </p:nvPr>
        </p:nvSpPr>
        <p:spPr>
          <a:xfrm>
            <a:off x="8213197" y="1367746"/>
            <a:ext cx="3674003" cy="3197225"/>
          </a:xfrm>
          <a:solidFill>
            <a:schemeClr val="bg2"/>
          </a:solidFill>
          <a:ln w="28575">
            <a:noFill/>
          </a:ln>
        </p:spPr>
        <p:txBody>
          <a:bodyPr/>
          <a:lstStyle/>
          <a:p>
            <a:endParaRPr lang="en-US" dirty="0"/>
          </a:p>
        </p:txBody>
      </p:sp>
      <p:sp>
        <p:nvSpPr>
          <p:cNvPr id="13" name="Text Placeholder 8">
            <a:extLst>
              <a:ext uri="{FF2B5EF4-FFF2-40B4-BE49-F238E27FC236}">
                <a16:creationId xmlns:a16="http://schemas.microsoft.com/office/drawing/2014/main" id="{A9644554-27FE-2A4C-8B55-E72EED788E74}"/>
              </a:ext>
            </a:extLst>
          </p:cNvPr>
          <p:cNvSpPr>
            <a:spLocks noGrp="1"/>
          </p:cNvSpPr>
          <p:nvPr>
            <p:ph type="body" sz="quarter" idx="16" hasCustomPrompt="1"/>
          </p:nvPr>
        </p:nvSpPr>
        <p:spPr>
          <a:xfrm>
            <a:off x="8213200" y="4767943"/>
            <a:ext cx="3674001" cy="1160463"/>
          </a:xfrm>
        </p:spPr>
        <p:txBody>
          <a:bodyPr/>
          <a:lstStyle>
            <a:lvl1pPr marL="0" indent="0" algn="l">
              <a:lnSpc>
                <a:spcPct val="100000"/>
              </a:lnSpc>
              <a:spcBef>
                <a:spcPts val="0"/>
              </a:spcBef>
              <a:spcAft>
                <a:spcPts val="200"/>
              </a:spcAft>
              <a:buNone/>
              <a:defRPr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Tree>
    <p:extLst>
      <p:ext uri="{BB962C8B-B14F-4D97-AF65-F5344CB8AC3E}">
        <p14:creationId xmlns:p14="http://schemas.microsoft.com/office/powerpoint/2010/main" val="2419325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nel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7E97-D647-9D4A-9A26-2C604939658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DD7B7CA-D70F-1D4B-A09A-E2A1938EC64B}"/>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5" name="Picture Placeholder 4">
            <a:extLst>
              <a:ext uri="{FF2B5EF4-FFF2-40B4-BE49-F238E27FC236}">
                <a16:creationId xmlns:a16="http://schemas.microsoft.com/office/drawing/2014/main" id="{A66ED1EF-EF20-2641-A7B2-9EBE77AE6050}"/>
              </a:ext>
            </a:extLst>
          </p:cNvPr>
          <p:cNvSpPr>
            <a:spLocks noGrp="1"/>
          </p:cNvSpPr>
          <p:nvPr>
            <p:ph type="pic" sz="quarter" idx="11"/>
          </p:nvPr>
        </p:nvSpPr>
        <p:spPr>
          <a:xfrm>
            <a:off x="532721" y="1360716"/>
            <a:ext cx="2528443" cy="2528443"/>
          </a:xfrm>
          <a:solidFill>
            <a:schemeClr val="bg2"/>
          </a:solidFill>
          <a:ln w="28575">
            <a:noFill/>
          </a:ln>
        </p:spPr>
        <p:txBody>
          <a:bodyPr/>
          <a:lstStyle/>
          <a:p>
            <a:endParaRPr lang="en-US" dirty="0"/>
          </a:p>
        </p:txBody>
      </p:sp>
      <p:sp>
        <p:nvSpPr>
          <p:cNvPr id="9" name="Text Placeholder 8">
            <a:extLst>
              <a:ext uri="{FF2B5EF4-FFF2-40B4-BE49-F238E27FC236}">
                <a16:creationId xmlns:a16="http://schemas.microsoft.com/office/drawing/2014/main" id="{0344D296-8A78-4842-A1F0-8FC741DE5E02}"/>
              </a:ext>
            </a:extLst>
          </p:cNvPr>
          <p:cNvSpPr>
            <a:spLocks noGrp="1"/>
          </p:cNvSpPr>
          <p:nvPr>
            <p:ph type="body" sz="quarter" idx="12" hasCustomPrompt="1"/>
          </p:nvPr>
        </p:nvSpPr>
        <p:spPr>
          <a:xfrm>
            <a:off x="532722" y="4090315"/>
            <a:ext cx="2528444" cy="957036"/>
          </a:xfrm>
        </p:spPr>
        <p:txBody>
          <a:bodyPr>
            <a:normAutofit/>
          </a:bodyPr>
          <a:lstStyle>
            <a:lvl1pPr marL="0" indent="0" algn="l">
              <a:lnSpc>
                <a:spcPct val="100000"/>
              </a:lnSpc>
              <a:spcBef>
                <a:spcPts val="0"/>
              </a:spcBef>
              <a:spcAft>
                <a:spcPts val="200"/>
              </a:spcAft>
              <a:buNone/>
              <a:defRPr sz="1467"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
        <p:nvSpPr>
          <p:cNvPr id="14" name="Picture Placeholder 4">
            <a:extLst>
              <a:ext uri="{FF2B5EF4-FFF2-40B4-BE49-F238E27FC236}">
                <a16:creationId xmlns:a16="http://schemas.microsoft.com/office/drawing/2014/main" id="{57AB5AA5-777C-644B-B8AE-9E4F10C6FC7B}"/>
              </a:ext>
            </a:extLst>
          </p:cNvPr>
          <p:cNvSpPr>
            <a:spLocks noGrp="1"/>
          </p:cNvSpPr>
          <p:nvPr>
            <p:ph type="pic" sz="quarter" idx="13"/>
          </p:nvPr>
        </p:nvSpPr>
        <p:spPr>
          <a:xfrm>
            <a:off x="3424793" y="1360715"/>
            <a:ext cx="2528443" cy="2528443"/>
          </a:xfrm>
          <a:solidFill>
            <a:schemeClr val="bg2"/>
          </a:solidFill>
          <a:ln w="28575">
            <a:noFill/>
          </a:ln>
        </p:spPr>
        <p:txBody>
          <a:bodyPr/>
          <a:lstStyle/>
          <a:p>
            <a:endParaRPr lang="en-US" dirty="0"/>
          </a:p>
        </p:txBody>
      </p:sp>
      <p:sp>
        <p:nvSpPr>
          <p:cNvPr id="15" name="Text Placeholder 8">
            <a:extLst>
              <a:ext uri="{FF2B5EF4-FFF2-40B4-BE49-F238E27FC236}">
                <a16:creationId xmlns:a16="http://schemas.microsoft.com/office/drawing/2014/main" id="{E5C9EABA-D7DC-5648-9DD9-CD686406223B}"/>
              </a:ext>
            </a:extLst>
          </p:cNvPr>
          <p:cNvSpPr>
            <a:spLocks noGrp="1"/>
          </p:cNvSpPr>
          <p:nvPr>
            <p:ph type="body" sz="quarter" idx="14" hasCustomPrompt="1"/>
          </p:nvPr>
        </p:nvSpPr>
        <p:spPr>
          <a:xfrm>
            <a:off x="3424793" y="4090314"/>
            <a:ext cx="2528444" cy="957036"/>
          </a:xfrm>
        </p:spPr>
        <p:txBody>
          <a:bodyPr>
            <a:normAutofit/>
          </a:bodyPr>
          <a:lstStyle>
            <a:lvl1pPr marL="0" indent="0" algn="l">
              <a:lnSpc>
                <a:spcPct val="100000"/>
              </a:lnSpc>
              <a:spcBef>
                <a:spcPts val="0"/>
              </a:spcBef>
              <a:spcAft>
                <a:spcPts val="200"/>
              </a:spcAft>
              <a:buNone/>
              <a:defRPr sz="1467"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
        <p:nvSpPr>
          <p:cNvPr id="16" name="Picture Placeholder 4">
            <a:extLst>
              <a:ext uri="{FF2B5EF4-FFF2-40B4-BE49-F238E27FC236}">
                <a16:creationId xmlns:a16="http://schemas.microsoft.com/office/drawing/2014/main" id="{AD93E5FB-2E19-8E44-B951-C70F5912D6B2}"/>
              </a:ext>
            </a:extLst>
          </p:cNvPr>
          <p:cNvSpPr>
            <a:spLocks noGrp="1"/>
          </p:cNvSpPr>
          <p:nvPr>
            <p:ph type="pic" sz="quarter" idx="15"/>
          </p:nvPr>
        </p:nvSpPr>
        <p:spPr>
          <a:xfrm>
            <a:off x="6316865" y="1360715"/>
            <a:ext cx="2528443" cy="2528443"/>
          </a:xfrm>
          <a:solidFill>
            <a:schemeClr val="bg2"/>
          </a:solidFill>
          <a:ln w="28575">
            <a:noFill/>
          </a:ln>
        </p:spPr>
        <p:txBody>
          <a:bodyPr/>
          <a:lstStyle/>
          <a:p>
            <a:endParaRPr lang="en-US" dirty="0"/>
          </a:p>
        </p:txBody>
      </p:sp>
      <p:sp>
        <p:nvSpPr>
          <p:cNvPr id="17" name="Text Placeholder 8">
            <a:extLst>
              <a:ext uri="{FF2B5EF4-FFF2-40B4-BE49-F238E27FC236}">
                <a16:creationId xmlns:a16="http://schemas.microsoft.com/office/drawing/2014/main" id="{EEFD4C23-7562-8645-8866-70F60E05F325}"/>
              </a:ext>
            </a:extLst>
          </p:cNvPr>
          <p:cNvSpPr>
            <a:spLocks noGrp="1"/>
          </p:cNvSpPr>
          <p:nvPr>
            <p:ph type="body" sz="quarter" idx="16" hasCustomPrompt="1"/>
          </p:nvPr>
        </p:nvSpPr>
        <p:spPr>
          <a:xfrm>
            <a:off x="6316865" y="4090314"/>
            <a:ext cx="2528444" cy="957036"/>
          </a:xfrm>
        </p:spPr>
        <p:txBody>
          <a:bodyPr>
            <a:normAutofit/>
          </a:bodyPr>
          <a:lstStyle>
            <a:lvl1pPr marL="0" indent="0" algn="l">
              <a:lnSpc>
                <a:spcPct val="100000"/>
              </a:lnSpc>
              <a:spcBef>
                <a:spcPts val="0"/>
              </a:spcBef>
              <a:spcAft>
                <a:spcPts val="200"/>
              </a:spcAft>
              <a:buNone/>
              <a:defRPr sz="1467"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
        <p:nvSpPr>
          <p:cNvPr id="18" name="Picture Placeholder 4">
            <a:extLst>
              <a:ext uri="{FF2B5EF4-FFF2-40B4-BE49-F238E27FC236}">
                <a16:creationId xmlns:a16="http://schemas.microsoft.com/office/drawing/2014/main" id="{583194CF-E604-5E4E-8567-A631C802B6AB}"/>
              </a:ext>
            </a:extLst>
          </p:cNvPr>
          <p:cNvSpPr>
            <a:spLocks noGrp="1"/>
          </p:cNvSpPr>
          <p:nvPr>
            <p:ph type="pic" sz="quarter" idx="17"/>
          </p:nvPr>
        </p:nvSpPr>
        <p:spPr>
          <a:xfrm>
            <a:off x="9208939" y="1360715"/>
            <a:ext cx="2528443" cy="2528443"/>
          </a:xfrm>
          <a:solidFill>
            <a:schemeClr val="bg2"/>
          </a:solidFill>
          <a:ln w="28575">
            <a:noFill/>
          </a:ln>
        </p:spPr>
        <p:txBody>
          <a:bodyPr/>
          <a:lstStyle/>
          <a:p>
            <a:endParaRPr lang="en-US" dirty="0"/>
          </a:p>
        </p:txBody>
      </p:sp>
      <p:sp>
        <p:nvSpPr>
          <p:cNvPr id="19" name="Text Placeholder 8">
            <a:extLst>
              <a:ext uri="{FF2B5EF4-FFF2-40B4-BE49-F238E27FC236}">
                <a16:creationId xmlns:a16="http://schemas.microsoft.com/office/drawing/2014/main" id="{A218CCFB-4312-1944-9E8D-5C671D7B211F}"/>
              </a:ext>
            </a:extLst>
          </p:cNvPr>
          <p:cNvSpPr>
            <a:spLocks noGrp="1"/>
          </p:cNvSpPr>
          <p:nvPr>
            <p:ph type="body" sz="quarter" idx="18" hasCustomPrompt="1"/>
          </p:nvPr>
        </p:nvSpPr>
        <p:spPr>
          <a:xfrm>
            <a:off x="9208937" y="4090314"/>
            <a:ext cx="2528444" cy="957036"/>
          </a:xfrm>
        </p:spPr>
        <p:txBody>
          <a:bodyPr>
            <a:normAutofit/>
          </a:bodyPr>
          <a:lstStyle>
            <a:lvl1pPr marL="0" indent="0" algn="l">
              <a:lnSpc>
                <a:spcPct val="100000"/>
              </a:lnSpc>
              <a:spcBef>
                <a:spcPts val="0"/>
              </a:spcBef>
              <a:spcAft>
                <a:spcPts val="200"/>
              </a:spcAft>
              <a:buNone/>
              <a:defRPr sz="1467" b="0"/>
            </a:lvl1pPr>
            <a:lvl2pPr marL="342891" indent="0" algn="ctr">
              <a:buNone/>
              <a:defRPr/>
            </a:lvl2pPr>
            <a:lvl3pPr marL="685783" indent="0" algn="ctr">
              <a:buNone/>
              <a:defRPr/>
            </a:lvl3pPr>
            <a:lvl4pPr marL="1028674" indent="0" algn="ctr">
              <a:buNone/>
              <a:defRPr/>
            </a:lvl4pPr>
            <a:lvl5pPr marL="1371566" indent="0" algn="ctr">
              <a:buNone/>
              <a:defRPr/>
            </a:lvl5pPr>
          </a:lstStyle>
          <a:p>
            <a:pPr>
              <a:spcBef>
                <a:spcPts val="0"/>
              </a:spcBef>
            </a:pPr>
            <a:r>
              <a:rPr lang="en-US" b="1" dirty="0"/>
              <a:t>Name</a:t>
            </a:r>
          </a:p>
          <a:p>
            <a:pPr>
              <a:spcBef>
                <a:spcPts val="0"/>
              </a:spcBef>
            </a:pPr>
            <a:r>
              <a:rPr lang="en-US" i="1" dirty="0"/>
              <a:t>Title</a:t>
            </a:r>
          </a:p>
          <a:p>
            <a:pPr>
              <a:spcBef>
                <a:spcPts val="0"/>
              </a:spcBef>
            </a:pPr>
            <a:r>
              <a:rPr lang="en-US" i="1" dirty="0"/>
              <a:t>Organization</a:t>
            </a:r>
          </a:p>
        </p:txBody>
      </p:sp>
    </p:spTree>
    <p:extLst>
      <p:ext uri="{BB962C8B-B14F-4D97-AF65-F5344CB8AC3E}">
        <p14:creationId xmlns:p14="http://schemas.microsoft.com/office/powerpoint/2010/main" val="1093145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a:xfrm>
            <a:off x="355600" y="146611"/>
            <a:ext cx="10515104" cy="68560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355600" y="1178039"/>
            <a:ext cx="11552477" cy="4758067"/>
          </a:xfrm>
          <a:prstGeom prst="rect">
            <a:avLst/>
          </a:prstGeom>
        </p:spPr>
        <p:txBody>
          <a:bodyPr vert="horz" lIns="91440" tIns="45720" rIns="91440" bIns="45720" rtlCol="0">
            <a:noAutofit/>
          </a:bodyPr>
          <a:lstStyle>
            <a:lvl1pPr>
              <a:lnSpc>
                <a:spcPts val="2667"/>
              </a:lnSpc>
              <a:spcBef>
                <a:spcPts val="100"/>
              </a:spcBef>
              <a:spcAft>
                <a:spcPts val="400"/>
              </a:spcAft>
              <a:defRPr/>
            </a:lvl1pPr>
            <a:lvl2pPr>
              <a:lnSpc>
                <a:spcPts val="2667"/>
              </a:lnSpc>
              <a:spcBef>
                <a:spcPts val="100"/>
              </a:spcBef>
              <a:spcAft>
                <a:spcPts val="400"/>
              </a:spcAft>
              <a:defRPr/>
            </a:lvl2pPr>
            <a:lvl3pPr>
              <a:lnSpc>
                <a:spcPts val="2667"/>
              </a:lnSpc>
              <a:spcBef>
                <a:spcPts val="100"/>
              </a:spcBef>
              <a:spcAft>
                <a:spcPts val="400"/>
              </a:spcAft>
              <a:defRPr/>
            </a:lvl3pPr>
            <a:lvl4pPr>
              <a:lnSpc>
                <a:spcPts val="2667"/>
              </a:lnSpc>
              <a:spcBef>
                <a:spcPts val="100"/>
              </a:spcBef>
              <a:spcAft>
                <a:spcPts val="400"/>
              </a:spcAft>
              <a:defRPr/>
            </a:lvl4pPr>
            <a:lvl5pPr>
              <a:lnSpc>
                <a:spcPts val="2667"/>
              </a:lnSpc>
              <a:spcBef>
                <a:spcPts val="10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79783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py -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a:xfrm>
            <a:off x="366749" y="146611"/>
            <a:ext cx="10503956" cy="685604"/>
          </a:xfrm>
        </p:spPr>
        <p:txBody>
          <a:bodyPr/>
          <a:lstStyle>
            <a:lvl1pPr>
              <a:defRPr sz="2400"/>
            </a:lvl1pPr>
          </a:lstStyle>
          <a:p>
            <a:r>
              <a:rPr lang="en-US" dirty="0"/>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355600" y="1178039"/>
            <a:ext cx="11569179" cy="4758067"/>
          </a:xfrm>
          <a:prstGeom prst="rect">
            <a:avLst/>
          </a:prstGeom>
        </p:spPr>
        <p:txBody>
          <a:bodyPr vert="horz" lIns="91440" tIns="45720" rIns="91440" bIns="45720" rtlCol="0">
            <a:noAutofit/>
          </a:bodyPr>
          <a:lstStyle>
            <a:lvl1pPr>
              <a:lnSpc>
                <a:spcPts val="2667"/>
              </a:lnSpc>
              <a:spcBef>
                <a:spcPts val="100"/>
              </a:spcBef>
              <a:spcAft>
                <a:spcPts val="400"/>
              </a:spcAft>
              <a:defRPr/>
            </a:lvl1pPr>
            <a:lvl2pPr>
              <a:lnSpc>
                <a:spcPts val="2667"/>
              </a:lnSpc>
              <a:spcBef>
                <a:spcPts val="100"/>
              </a:spcBef>
              <a:spcAft>
                <a:spcPts val="400"/>
              </a:spcAft>
              <a:defRPr/>
            </a:lvl2pPr>
            <a:lvl3pPr>
              <a:lnSpc>
                <a:spcPts val="2667"/>
              </a:lnSpc>
              <a:spcBef>
                <a:spcPts val="100"/>
              </a:spcBef>
              <a:spcAft>
                <a:spcPts val="400"/>
              </a:spcAft>
              <a:defRPr/>
            </a:lvl3pPr>
            <a:lvl4pPr>
              <a:lnSpc>
                <a:spcPts val="2667"/>
              </a:lnSpc>
              <a:spcBef>
                <a:spcPts val="100"/>
              </a:spcBef>
              <a:spcAft>
                <a:spcPts val="400"/>
              </a:spcAft>
              <a:defRPr/>
            </a:lvl4pPr>
            <a:lvl5pPr>
              <a:lnSpc>
                <a:spcPts val="2667"/>
              </a:lnSpc>
              <a:spcBef>
                <a:spcPts val="10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009564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py - 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355600" y="1184222"/>
            <a:ext cx="11552477" cy="4751883"/>
          </a:xfrm>
          <a:prstGeom prst="rect">
            <a:avLst/>
          </a:prstGeom>
        </p:spPr>
        <p:txBody>
          <a:bodyPr vert="horz" lIns="91440" tIns="45720" rIns="91440" bIns="45720" rtlCol="0">
            <a:noAutofit/>
          </a:bodyPr>
          <a:lstStyle>
            <a:lvl1pPr>
              <a:lnSpc>
                <a:spcPts val="2800"/>
              </a:lnSpc>
              <a:spcAft>
                <a:spcPts val="1200"/>
              </a:spcAft>
              <a:defRPr sz="2400"/>
            </a:lvl1pPr>
            <a:lvl2pPr>
              <a:lnSpc>
                <a:spcPts val="2800"/>
              </a:lnSpc>
              <a:spcAft>
                <a:spcPts val="1200"/>
              </a:spcAft>
              <a:defRPr sz="2400"/>
            </a:lvl2pPr>
            <a:lvl3pPr>
              <a:lnSpc>
                <a:spcPts val="2800"/>
              </a:lnSpc>
              <a:spcAft>
                <a:spcPts val="1200"/>
              </a:spcAft>
              <a:defRPr sz="2400"/>
            </a:lvl3pPr>
            <a:lvl4pPr>
              <a:lnSpc>
                <a:spcPts val="2800"/>
              </a:lnSpc>
              <a:spcAft>
                <a:spcPts val="1200"/>
              </a:spcAft>
              <a:defRPr sz="2400"/>
            </a:lvl4pPr>
            <a:lvl5pPr>
              <a:lnSpc>
                <a:spcPts val="2800"/>
              </a:lnSpc>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9427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355600" y="1184222"/>
            <a:ext cx="11552477" cy="4751883"/>
          </a:xfrm>
          <a:prstGeom prst="rect">
            <a:avLst/>
          </a:prstGeom>
        </p:spPr>
        <p:txBody>
          <a:bodyPr vert="horz" lIns="91440" tIns="45720" rIns="91440" bIns="45720" numCol="2" spcCol="365760" rtlCol="0">
            <a:noAutofit/>
          </a:bodyPr>
          <a:lstStyle>
            <a:lvl1pPr>
              <a:lnSpc>
                <a:spcPts val="2667"/>
              </a:lnSpc>
              <a:spcBef>
                <a:spcPts val="100"/>
              </a:spcBef>
              <a:spcAft>
                <a:spcPts val="400"/>
              </a:spcAft>
              <a:defRPr/>
            </a:lvl1pPr>
            <a:lvl2pPr>
              <a:lnSpc>
                <a:spcPts val="2667"/>
              </a:lnSpc>
              <a:spcBef>
                <a:spcPts val="100"/>
              </a:spcBef>
              <a:spcAft>
                <a:spcPts val="400"/>
              </a:spcAft>
              <a:defRPr/>
            </a:lvl2pPr>
            <a:lvl3pPr>
              <a:lnSpc>
                <a:spcPts val="2667"/>
              </a:lnSpc>
              <a:spcBef>
                <a:spcPts val="100"/>
              </a:spcBef>
              <a:spcAft>
                <a:spcPts val="400"/>
              </a:spcAft>
              <a:defRPr/>
            </a:lvl3pPr>
            <a:lvl4pPr>
              <a:lnSpc>
                <a:spcPts val="2667"/>
              </a:lnSpc>
              <a:spcBef>
                <a:spcPts val="100"/>
              </a:spcBef>
              <a:spcAft>
                <a:spcPts val="400"/>
              </a:spcAft>
              <a:defRPr/>
            </a:lvl4pPr>
            <a:lvl5pPr>
              <a:lnSpc>
                <a:spcPts val="2667"/>
              </a:lnSpc>
              <a:spcBef>
                <a:spcPts val="10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6210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355600" y="1184222"/>
            <a:ext cx="5486400" cy="4751883"/>
          </a:xfrm>
          <a:prstGeom prst="rect">
            <a:avLst/>
          </a:prstGeom>
        </p:spPr>
        <p:txBody>
          <a:bodyPr vert="horz" lIns="91440" tIns="45720" rIns="91440" bIns="45720" rtlCol="0">
            <a:noAutofit/>
          </a:bodyPr>
          <a:lstStyle>
            <a:lvl1pPr marL="230182" indent="-230182">
              <a:spcAft>
                <a:spcPts val="400"/>
              </a:spcAft>
              <a:buFont typeface="+mj-lt"/>
              <a:buAutoNum type="arabicPeriod"/>
              <a:tabLst/>
              <a:defRPr/>
            </a:lvl1pPr>
            <a:lvl2pPr marL="692133" indent="-231769">
              <a:spcAft>
                <a:spcPts val="400"/>
              </a:spcAft>
              <a:buSzPct val="90000"/>
              <a:buFont typeface="System Font Regular"/>
              <a:buChar char="&gt;"/>
              <a:tabLst/>
              <a:defRPr/>
            </a:lvl2pPr>
            <a:lvl3pPr marL="1028674" indent="-230182">
              <a:spcAft>
                <a:spcPts val="400"/>
              </a:spcAft>
              <a:buFont typeface="Arial" panose="020B0604020202020204" pitchFamily="34" charset="0"/>
              <a:buChar char="•"/>
              <a:tabLst/>
              <a:defRPr/>
            </a:lvl3pPr>
            <a:lvl4pPr marL="1490625" indent="-230182">
              <a:spcAft>
                <a:spcPts val="400"/>
              </a:spcAft>
              <a:buSzPct val="100000"/>
              <a:buFont typeface="System Font Regular"/>
              <a:buChar char="-"/>
              <a:tabLst/>
              <a:defRPr/>
            </a:lvl4pPr>
            <a:lvl5pPr marL="1944639" indent="-231769">
              <a:spcAft>
                <a:spcPts val="400"/>
              </a:spcAft>
              <a:buSzPct val="60000"/>
              <a:buFont typeface="Courier New" panose="02070309020205020404" pitchFamily="49" charset="0"/>
              <a:buChar char="o"/>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F0AB91B1-BBCE-7643-8B6C-E7F2FBB54009}"/>
              </a:ext>
            </a:extLst>
          </p:cNvPr>
          <p:cNvSpPr>
            <a:spLocks noGrp="1"/>
          </p:cNvSpPr>
          <p:nvPr>
            <p:ph idx="11"/>
          </p:nvPr>
        </p:nvSpPr>
        <p:spPr>
          <a:xfrm>
            <a:off x="6418268" y="1181129"/>
            <a:ext cx="5486400" cy="4751883"/>
          </a:xfrm>
          <a:prstGeom prst="rect">
            <a:avLst/>
          </a:prstGeom>
        </p:spPr>
        <p:txBody>
          <a:bodyPr vert="horz" lIns="91440" tIns="45720" rIns="91440" bIns="45720" rtlCol="0">
            <a:noAutofit/>
          </a:bodyPr>
          <a:lstStyle>
            <a:lvl1pPr marL="230182" indent="-230182">
              <a:spcAft>
                <a:spcPts val="400"/>
              </a:spcAft>
              <a:buFont typeface="+mj-lt"/>
              <a:buAutoNum type="arabicPeriod"/>
              <a:tabLst/>
              <a:defRPr/>
            </a:lvl1pPr>
            <a:lvl2pPr marL="692133" indent="-231769">
              <a:spcAft>
                <a:spcPts val="400"/>
              </a:spcAft>
              <a:buSzPct val="90000"/>
              <a:buFont typeface="System Font Regular"/>
              <a:buChar char="&gt;"/>
              <a:tabLst/>
              <a:defRPr/>
            </a:lvl2pPr>
            <a:lvl3pPr marL="1028674" indent="-230182">
              <a:spcAft>
                <a:spcPts val="400"/>
              </a:spcAft>
              <a:buFont typeface="Arial" panose="020B0604020202020204" pitchFamily="34" charset="0"/>
              <a:buChar char="•"/>
              <a:tabLst/>
              <a:defRPr/>
            </a:lvl3pPr>
            <a:lvl4pPr marL="1490625" indent="-230182">
              <a:spcAft>
                <a:spcPts val="400"/>
              </a:spcAft>
              <a:buSzPct val="100000"/>
              <a:buFont typeface="System Font Regular"/>
              <a:buChar char="-"/>
              <a:tabLst/>
              <a:defRPr/>
            </a:lvl4pPr>
            <a:lvl5pPr marL="1944639" indent="-231769">
              <a:spcAft>
                <a:spcPts val="400"/>
              </a:spcAft>
              <a:buSzPct val="60000"/>
              <a:buFont typeface="Courier New" panose="02070309020205020404" pitchFamily="49" charset="0"/>
              <a:buChar char="o"/>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1290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423882" y="1184223"/>
            <a:ext cx="5487532" cy="4781603"/>
          </a:xfrm>
          <a:solidFill>
            <a:schemeClr val="bg2"/>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355600" y="1184222"/>
            <a:ext cx="5477936" cy="4751883"/>
          </a:xfrm>
          <a:prstGeom prst="rect">
            <a:avLst/>
          </a:prstGeom>
        </p:spPr>
        <p:txBody>
          <a:bodyPr vert="horz" lIns="91440" tIns="45720" rIns="91440" bIns="45720" rtlCol="0">
            <a:noAutofit/>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96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AD4A9-4DD9-4237-B0D6-B90087E07EC1}"/>
              </a:ext>
            </a:extLst>
          </p:cNvPr>
          <p:cNvSpPr>
            <a:spLocks noGrp="1"/>
          </p:cNvSpPr>
          <p:nvPr>
            <p:ph type="dt" sz="half" idx="10"/>
          </p:nvPr>
        </p:nvSpPr>
        <p:spPr/>
        <p:txBody>
          <a:bodyPr/>
          <a:lstStyle/>
          <a:p>
            <a:fld id="{93862057-96F3-4792-88B1-4A60F4A474DE}" type="datetime1">
              <a:rPr lang="en-US" smtClean="0"/>
              <a:t>4/16/2025</a:t>
            </a:fld>
            <a:endParaRPr lang="en-US"/>
          </a:p>
        </p:txBody>
      </p:sp>
      <p:sp>
        <p:nvSpPr>
          <p:cNvPr id="3" name="Footer Placeholder 2">
            <a:extLst>
              <a:ext uri="{FF2B5EF4-FFF2-40B4-BE49-F238E27FC236}">
                <a16:creationId xmlns:a16="http://schemas.microsoft.com/office/drawing/2014/main" id="{1C186F03-3BF9-4243-AEF7-23550399D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79563-E513-41C6-B087-776C7BA05CF3}"/>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1764418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422263" y="1184223"/>
            <a:ext cx="7489152" cy="4781603"/>
          </a:xfrm>
          <a:solidFill>
            <a:schemeClr val="bg2"/>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355601" y="1184222"/>
            <a:ext cx="3440017" cy="4751883"/>
          </a:xfrm>
          <a:prstGeom prst="rect">
            <a:avLst/>
          </a:prstGeom>
        </p:spPr>
        <p:txBody>
          <a:bodyPr vert="horz" lIns="91440" tIns="45720" rIns="91440" bIns="45720" rtlCol="0">
            <a:noAutofit/>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2364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dirty="0"/>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hasCustomPrompt="1"/>
          </p:nvPr>
        </p:nvSpPr>
        <p:spPr>
          <a:xfrm>
            <a:off x="355600" y="1184223"/>
            <a:ext cx="11585880" cy="4781603"/>
          </a:xfrm>
          <a:solidFill>
            <a:schemeClr val="bg2"/>
          </a:solidFill>
        </p:spPr>
        <p:txBody>
          <a:bodyPr/>
          <a:lstStyle>
            <a:lvl1pPr marL="285744" indent="-285744">
              <a:buFont typeface="System Font Regular"/>
              <a:buChar char="&gt;"/>
              <a:defRPr/>
            </a:lvl1pPr>
          </a:lstStyle>
          <a:p>
            <a:r>
              <a:rPr lang="en-US" dirty="0"/>
              <a:t>Don’t be afraid to add a great photo - and then speak to your points. </a:t>
            </a:r>
            <a:br>
              <a:rPr lang="en-US" dirty="0"/>
            </a:br>
            <a:r>
              <a:rPr lang="en-US" dirty="0"/>
              <a:t>Click icon to add your photo.</a:t>
            </a:r>
          </a:p>
        </p:txBody>
      </p:sp>
    </p:spTree>
    <p:extLst>
      <p:ext uri="{BB962C8B-B14F-4D97-AF65-F5344CB8AC3E}">
        <p14:creationId xmlns:p14="http://schemas.microsoft.com/office/powerpoint/2010/main" val="1307166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lin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65FB083-CC8F-3F4A-9C36-2137D802B2B1}"/>
              </a:ext>
            </a:extLst>
          </p:cNvPr>
          <p:cNvSpPr>
            <a:spLocks noGrp="1"/>
          </p:cNvSpPr>
          <p:nvPr>
            <p:ph type="sldNum" sz="quarter" idx="12"/>
          </p:nvPr>
        </p:nvSpPr>
        <p:spPr>
          <a:xfrm>
            <a:off x="9144000" y="6281928"/>
            <a:ext cx="2743200" cy="365125"/>
          </a:xfrm>
        </p:spPr>
        <p:txBody>
          <a:bodyPr/>
          <a:lstStyle>
            <a:lvl1pPr>
              <a:defRPr sz="1000" baseline="0">
                <a:solidFill>
                  <a:srgbClr val="929292"/>
                </a:solidFill>
              </a:defRPr>
            </a:lvl1pPr>
          </a:lstStyle>
          <a:p>
            <a:fld id="{2429C633-AF9B-9840-B7F1-7587910FEF71}" type="slidenum">
              <a:rPr lang="en-US" smtClean="0"/>
              <a:pPr/>
              <a:t>‹#›</a:t>
            </a:fld>
            <a:endParaRPr lang="en-US" dirty="0"/>
          </a:p>
        </p:txBody>
      </p:sp>
      <p:sp>
        <p:nvSpPr>
          <p:cNvPr id="3" name="Title 2">
            <a:extLst>
              <a:ext uri="{FF2B5EF4-FFF2-40B4-BE49-F238E27FC236}">
                <a16:creationId xmlns:a16="http://schemas.microsoft.com/office/drawing/2014/main" id="{6880427A-3A0C-7445-8125-8830D30A60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5913230"/>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65FB083-CC8F-3F4A-9C36-2137D802B2B1}"/>
              </a:ext>
            </a:extLst>
          </p:cNvPr>
          <p:cNvSpPr>
            <a:spLocks noGrp="1"/>
          </p:cNvSpPr>
          <p:nvPr>
            <p:ph type="sldNum" sz="quarter" idx="12"/>
          </p:nvPr>
        </p:nvSpPr>
        <p:spPr>
          <a:xfrm>
            <a:off x="9144000" y="6281928"/>
            <a:ext cx="2743200" cy="365125"/>
          </a:xfrm>
        </p:spPr>
        <p:txBody>
          <a:bodyPr/>
          <a:lstStyle>
            <a:lvl1pPr>
              <a:defRPr sz="1000" baseline="0">
                <a:solidFill>
                  <a:schemeClr val="bg1"/>
                </a:solidFill>
              </a:defRPr>
            </a:lvl1pPr>
          </a:lstStyle>
          <a:p>
            <a:fld id="{2429C633-AF9B-9840-B7F1-7587910FEF71}" type="slidenum">
              <a:rPr lang="en-US" smtClean="0"/>
              <a:pPr/>
              <a:t>‹#›</a:t>
            </a:fld>
            <a:endParaRPr lang="en-US" dirty="0"/>
          </a:p>
        </p:txBody>
      </p:sp>
      <p:sp>
        <p:nvSpPr>
          <p:cNvPr id="2" name="Title 1">
            <a:extLst>
              <a:ext uri="{FF2B5EF4-FFF2-40B4-BE49-F238E27FC236}">
                <a16:creationId xmlns:a16="http://schemas.microsoft.com/office/drawing/2014/main" id="{92748C24-ADE2-9947-AD7E-37AA7F1394D2}"/>
              </a:ext>
            </a:extLst>
          </p:cNvPr>
          <p:cNvSpPr>
            <a:spLocks noGrp="1"/>
          </p:cNvSpPr>
          <p:nvPr>
            <p:ph type="title"/>
          </p:nvPr>
        </p:nvSpPr>
        <p:spPr>
          <a:xfrm>
            <a:off x="812800" y="1438656"/>
            <a:ext cx="10566400" cy="3816096"/>
          </a:xfrm>
        </p:spPr>
        <p:txBody>
          <a:bodyPr>
            <a:noAutofit/>
          </a:bodyPr>
          <a:lstStyle/>
          <a:p>
            <a:r>
              <a:rPr lang="en-US" dirty="0"/>
              <a:t>Click to edit Master title style</a:t>
            </a:r>
          </a:p>
        </p:txBody>
      </p:sp>
    </p:spTree>
    <p:extLst>
      <p:ext uri="{BB962C8B-B14F-4D97-AF65-F5344CB8AC3E}">
        <p14:creationId xmlns:p14="http://schemas.microsoft.com/office/powerpoint/2010/main" val="372027497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D65FB083-CC8F-3F4A-9C36-2137D802B2B1}"/>
              </a:ext>
            </a:extLst>
          </p:cNvPr>
          <p:cNvSpPr>
            <a:spLocks noGrp="1"/>
          </p:cNvSpPr>
          <p:nvPr>
            <p:ph type="sldNum" sz="quarter" idx="12"/>
          </p:nvPr>
        </p:nvSpPr>
        <p:spPr>
          <a:xfrm>
            <a:off x="9144000" y="6281928"/>
            <a:ext cx="2743200" cy="365125"/>
          </a:xfrm>
        </p:spPr>
        <p:txBody>
          <a:bodyPr/>
          <a:lstStyle>
            <a:lvl1pPr>
              <a:defRPr sz="1000" baseline="0">
                <a:solidFill>
                  <a:schemeClr val="bg1"/>
                </a:solidFill>
              </a:defRPr>
            </a:lvl1pPr>
          </a:lstStyle>
          <a:p>
            <a:fld id="{2429C633-AF9B-9840-B7F1-7587910FEF71}" type="slidenum">
              <a:rPr lang="en-US" smtClean="0"/>
              <a:pPr/>
              <a:t>‹#›</a:t>
            </a:fld>
            <a:endParaRPr lang="en-US" dirty="0"/>
          </a:p>
        </p:txBody>
      </p:sp>
      <p:sp>
        <p:nvSpPr>
          <p:cNvPr id="2" name="Title 1">
            <a:extLst>
              <a:ext uri="{FF2B5EF4-FFF2-40B4-BE49-F238E27FC236}">
                <a16:creationId xmlns:a16="http://schemas.microsoft.com/office/drawing/2014/main" id="{92748C24-ADE2-9947-AD7E-37AA7F1394D2}"/>
              </a:ext>
            </a:extLst>
          </p:cNvPr>
          <p:cNvSpPr>
            <a:spLocks noGrp="1"/>
          </p:cNvSpPr>
          <p:nvPr>
            <p:ph type="title"/>
          </p:nvPr>
        </p:nvSpPr>
        <p:spPr>
          <a:xfrm>
            <a:off x="812800" y="3072384"/>
            <a:ext cx="10566400" cy="1645920"/>
          </a:xfrm>
        </p:spPr>
        <p:txBody>
          <a:bodyPr anchor="t">
            <a:noAutofit/>
          </a:bodyPr>
          <a:lstStyle/>
          <a:p>
            <a:r>
              <a:rPr lang="en-US" dirty="0"/>
              <a:t>Click to edit Master title style</a:t>
            </a:r>
          </a:p>
        </p:txBody>
      </p:sp>
      <p:sp>
        <p:nvSpPr>
          <p:cNvPr id="6" name="Text Placeholder 5">
            <a:extLst>
              <a:ext uri="{FF2B5EF4-FFF2-40B4-BE49-F238E27FC236}">
                <a16:creationId xmlns:a16="http://schemas.microsoft.com/office/drawing/2014/main" id="{8A4AD90D-278A-8349-8764-92E27AF99F37}"/>
              </a:ext>
            </a:extLst>
          </p:cNvPr>
          <p:cNvSpPr>
            <a:spLocks noGrp="1"/>
          </p:cNvSpPr>
          <p:nvPr>
            <p:ph type="body" sz="quarter" idx="13" hasCustomPrompt="1"/>
          </p:nvPr>
        </p:nvSpPr>
        <p:spPr>
          <a:xfrm>
            <a:off x="812800" y="2157984"/>
            <a:ext cx="10566400" cy="768096"/>
          </a:xfrm>
        </p:spPr>
        <p:txBody>
          <a:bodyPr anchor="b"/>
          <a:lstStyle>
            <a:lvl1pPr marL="0" indent="0">
              <a:buNone/>
              <a:defRPr>
                <a:solidFill>
                  <a:schemeClr val="bg1"/>
                </a:solidFill>
              </a:defRPr>
            </a:lvl1pPr>
          </a:lstStyle>
          <a:p>
            <a:pPr lvl="0"/>
            <a:r>
              <a:rPr lang="en-US" dirty="0"/>
              <a:t>Divider Title (Poll #, Phase, etc.) or delete</a:t>
            </a:r>
          </a:p>
        </p:txBody>
      </p:sp>
    </p:spTree>
    <p:extLst>
      <p:ext uri="{BB962C8B-B14F-4D97-AF65-F5344CB8AC3E}">
        <p14:creationId xmlns:p14="http://schemas.microsoft.com/office/powerpoint/2010/main" val="90790002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1110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207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576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4006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760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3E68-0FEF-4B37-ABAC-7FEE89BD7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C9474-E20D-4E33-906F-0F2B6A9C2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ADE05-45D6-41BA-8776-E1C9459B3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E89F0-EC2B-4958-B31E-4E284470FB15}"/>
              </a:ext>
            </a:extLst>
          </p:cNvPr>
          <p:cNvSpPr>
            <a:spLocks noGrp="1"/>
          </p:cNvSpPr>
          <p:nvPr>
            <p:ph type="dt" sz="half" idx="10"/>
          </p:nvPr>
        </p:nvSpPr>
        <p:spPr/>
        <p:txBody>
          <a:bodyPr/>
          <a:lstStyle/>
          <a:p>
            <a:fld id="{50B6112F-CB14-4846-9F18-1B5523331CB5}" type="datetime1">
              <a:rPr lang="en-US" smtClean="0"/>
              <a:t>4/16/2025</a:t>
            </a:fld>
            <a:endParaRPr lang="en-US"/>
          </a:p>
        </p:txBody>
      </p:sp>
      <p:sp>
        <p:nvSpPr>
          <p:cNvPr id="6" name="Footer Placeholder 5">
            <a:extLst>
              <a:ext uri="{FF2B5EF4-FFF2-40B4-BE49-F238E27FC236}">
                <a16:creationId xmlns:a16="http://schemas.microsoft.com/office/drawing/2014/main" id="{57B6F0F5-A7D5-4BDD-AA8D-ADB82FEE1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158BA-0EA4-4FFA-8857-9104D525EBEC}"/>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269448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4383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111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38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887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31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559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881A-9538-7C98-2D99-10A37569B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96FF6-0CE1-ADD8-DC23-C8C6BAB029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7B721-4AF9-C399-C055-9B0BE1A462AA}"/>
              </a:ext>
            </a:extLst>
          </p:cNvPr>
          <p:cNvSpPr>
            <a:spLocks noGrp="1"/>
          </p:cNvSpPr>
          <p:nvPr>
            <p:ph type="dt" sz="half" idx="10"/>
          </p:nvPr>
        </p:nvSpPr>
        <p:spPr/>
        <p:txBody>
          <a:bodyPr/>
          <a:lstStyle/>
          <a:p>
            <a:fld id="{21BE802F-CFA3-4E03-8945-14E5EDA5FFDA}" type="datetimeFigureOut">
              <a:rPr lang="en-US" smtClean="0"/>
              <a:t>4/16/2025</a:t>
            </a:fld>
            <a:endParaRPr lang="en-US"/>
          </a:p>
        </p:txBody>
      </p:sp>
      <p:sp>
        <p:nvSpPr>
          <p:cNvPr id="5" name="Footer Placeholder 4">
            <a:extLst>
              <a:ext uri="{FF2B5EF4-FFF2-40B4-BE49-F238E27FC236}">
                <a16:creationId xmlns:a16="http://schemas.microsoft.com/office/drawing/2014/main" id="{EEA041C2-784A-1974-6D53-2003A57E8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4C397-7880-E39C-E0B8-9687456DDD8D}"/>
              </a:ext>
            </a:extLst>
          </p:cNvPr>
          <p:cNvSpPr>
            <a:spLocks noGrp="1"/>
          </p:cNvSpPr>
          <p:nvPr>
            <p:ph type="sldNum" sz="quarter" idx="12"/>
          </p:nvPr>
        </p:nvSpPr>
        <p:spPr/>
        <p:txBody>
          <a:bodyPr/>
          <a:lstStyle/>
          <a:p>
            <a:fld id="{2B237479-7FFB-4481-B295-22A8E7A03C09}" type="slidenum">
              <a:rPr lang="en-US" smtClean="0"/>
              <a:t>‹#›</a:t>
            </a:fld>
            <a:endParaRPr lang="en-US"/>
          </a:p>
        </p:txBody>
      </p:sp>
    </p:spTree>
    <p:extLst>
      <p:ext uri="{BB962C8B-B14F-4D97-AF65-F5344CB8AC3E}">
        <p14:creationId xmlns:p14="http://schemas.microsoft.com/office/powerpoint/2010/main" val="2968492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7D90-FA08-4609-B89E-93510A3717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9A988-1164-4527-9CF9-05537C1B4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85A07-B5D9-428E-81AE-13C42A29F718}"/>
              </a:ext>
            </a:extLst>
          </p:cNvPr>
          <p:cNvSpPr>
            <a:spLocks noGrp="1"/>
          </p:cNvSpPr>
          <p:nvPr>
            <p:ph type="dt" sz="half" idx="10"/>
          </p:nvPr>
        </p:nvSpPr>
        <p:spPr/>
        <p:txBody>
          <a:bodyPr/>
          <a:lstStyle/>
          <a:p>
            <a:fld id="{47318D95-4822-48B9-A417-A1E976A4D51B}" type="datetime1">
              <a:rPr lang="en-US" smtClean="0"/>
              <a:t>4/16/2025</a:t>
            </a:fld>
            <a:endParaRPr lang="en-US"/>
          </a:p>
        </p:txBody>
      </p:sp>
      <p:sp>
        <p:nvSpPr>
          <p:cNvPr id="5" name="Footer Placeholder 4">
            <a:extLst>
              <a:ext uri="{FF2B5EF4-FFF2-40B4-BE49-F238E27FC236}">
                <a16:creationId xmlns:a16="http://schemas.microsoft.com/office/drawing/2014/main" id="{A9268E91-4BFD-4BB6-8AD1-C19953F19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935F3-21D9-4F3D-AD5A-35D7730E1F21}"/>
              </a:ext>
            </a:extLst>
          </p:cNvPr>
          <p:cNvSpPr>
            <a:spLocks noGrp="1"/>
          </p:cNvSpPr>
          <p:nvPr>
            <p:ph type="sldNum" sz="quarter" idx="12"/>
          </p:nvPr>
        </p:nvSpPr>
        <p:spPr/>
        <p:txBody>
          <a:bodyPr/>
          <a:lstStyle>
            <a:lvl1pPr>
              <a:defRPr sz="1400">
                <a:solidFill>
                  <a:schemeClr val="bg1"/>
                </a:solidFill>
                <a:latin typeface="Arial" panose="020B0604020202020204" pitchFamily="34" charset="0"/>
                <a:cs typeface="Arial" panose="020B0604020202020204" pitchFamily="34" charset="0"/>
              </a:defRPr>
            </a:lvl1pPr>
          </a:lstStyle>
          <a:p>
            <a:fld id="{F41C0F81-8FD1-4B46-91E5-B64C729A501E}" type="slidenum">
              <a:rPr lang="en-US" smtClean="0"/>
              <a:pPr/>
              <a:t>‹#›</a:t>
            </a:fld>
            <a:endParaRPr lang="en-US" dirty="0"/>
          </a:p>
        </p:txBody>
      </p:sp>
    </p:spTree>
    <p:extLst>
      <p:ext uri="{BB962C8B-B14F-4D97-AF65-F5344CB8AC3E}">
        <p14:creationId xmlns:p14="http://schemas.microsoft.com/office/powerpoint/2010/main" val="1055344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1040-3A67-4834-BA3B-4B48610428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6C48F-E458-4C41-B8F8-30CFAE3678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77E3B-7A5E-4313-9208-3BF355016DB6}"/>
              </a:ext>
            </a:extLst>
          </p:cNvPr>
          <p:cNvSpPr>
            <a:spLocks noGrp="1"/>
          </p:cNvSpPr>
          <p:nvPr>
            <p:ph type="dt" sz="half" idx="10"/>
          </p:nvPr>
        </p:nvSpPr>
        <p:spPr/>
        <p:txBody>
          <a:bodyPr/>
          <a:lstStyle/>
          <a:p>
            <a:fld id="{F082A319-6CCF-4161-B103-A8B003535374}" type="datetime1">
              <a:rPr lang="en-US" smtClean="0"/>
              <a:t>4/16/2025</a:t>
            </a:fld>
            <a:endParaRPr lang="en-US"/>
          </a:p>
        </p:txBody>
      </p:sp>
      <p:sp>
        <p:nvSpPr>
          <p:cNvPr id="5" name="Footer Placeholder 4">
            <a:extLst>
              <a:ext uri="{FF2B5EF4-FFF2-40B4-BE49-F238E27FC236}">
                <a16:creationId xmlns:a16="http://schemas.microsoft.com/office/drawing/2014/main" id="{5CC9A53A-5EA4-4FAF-A60B-28A4B1FF8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FEB7F-D677-44CD-88CA-2C74E9F4B027}"/>
              </a:ext>
            </a:extLst>
          </p:cNvPr>
          <p:cNvSpPr>
            <a:spLocks noGrp="1"/>
          </p:cNvSpPr>
          <p:nvPr>
            <p:ph type="sldNum" sz="quarter" idx="12"/>
          </p:nvPr>
        </p:nvSpPr>
        <p:spPr/>
        <p:txBody>
          <a:bodyPr/>
          <a:lstStyle>
            <a:lvl1pPr>
              <a:defRPr sz="1800">
                <a:solidFill>
                  <a:schemeClr val="bg1"/>
                </a:solidFill>
              </a:defRPr>
            </a:lvl1pPr>
          </a:lstStyle>
          <a:p>
            <a:fld id="{F41C0F81-8FD1-4B46-91E5-B64C729A501E}" type="slidenum">
              <a:rPr lang="en-US" smtClean="0"/>
              <a:pPr/>
              <a:t>‹#›</a:t>
            </a:fld>
            <a:endParaRPr lang="en-US" dirty="0"/>
          </a:p>
        </p:txBody>
      </p:sp>
    </p:spTree>
    <p:extLst>
      <p:ext uri="{BB962C8B-B14F-4D97-AF65-F5344CB8AC3E}">
        <p14:creationId xmlns:p14="http://schemas.microsoft.com/office/powerpoint/2010/main" val="1351643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E4D8-2BC1-4AFA-A8E1-D12B5B7BF5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D4D23-6BC9-43E6-8116-253DD7035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83F817-2F67-4A9A-8237-7E34BE0556E4}"/>
              </a:ext>
            </a:extLst>
          </p:cNvPr>
          <p:cNvSpPr>
            <a:spLocks noGrp="1"/>
          </p:cNvSpPr>
          <p:nvPr>
            <p:ph type="dt" sz="half" idx="10"/>
          </p:nvPr>
        </p:nvSpPr>
        <p:spPr/>
        <p:txBody>
          <a:bodyPr/>
          <a:lstStyle/>
          <a:p>
            <a:fld id="{F819B104-AE3B-49A1-8844-1FC65A2AE9CF}" type="datetime1">
              <a:rPr lang="en-US" smtClean="0"/>
              <a:t>4/16/2025</a:t>
            </a:fld>
            <a:endParaRPr lang="en-US"/>
          </a:p>
        </p:txBody>
      </p:sp>
      <p:sp>
        <p:nvSpPr>
          <p:cNvPr id="5" name="Footer Placeholder 4">
            <a:extLst>
              <a:ext uri="{FF2B5EF4-FFF2-40B4-BE49-F238E27FC236}">
                <a16:creationId xmlns:a16="http://schemas.microsoft.com/office/drawing/2014/main" id="{772BA1D0-665A-47CD-85E8-06BCF64EE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81C3C-4DC1-4DC2-96ED-43C2693DF38F}"/>
              </a:ext>
            </a:extLst>
          </p:cNvPr>
          <p:cNvSpPr>
            <a:spLocks noGrp="1"/>
          </p:cNvSpPr>
          <p:nvPr>
            <p:ph type="sldNum" sz="quarter" idx="12"/>
          </p:nvPr>
        </p:nvSpPr>
        <p:spPr/>
        <p:txBody>
          <a:bodyPr/>
          <a:lstStyle>
            <a:lvl1pPr>
              <a:defRPr sz="1800">
                <a:solidFill>
                  <a:schemeClr val="bg1"/>
                </a:solidFill>
                <a:latin typeface="Arial" panose="020B0604020202020204" pitchFamily="34" charset="0"/>
                <a:cs typeface="Arial" panose="020B0604020202020204" pitchFamily="34" charset="0"/>
              </a:defRPr>
            </a:lvl1pPr>
          </a:lstStyle>
          <a:p>
            <a:fld id="{F41C0F81-8FD1-4B46-91E5-B64C729A501E}" type="slidenum">
              <a:rPr lang="en-US" smtClean="0"/>
              <a:pPr/>
              <a:t>‹#›</a:t>
            </a:fld>
            <a:endParaRPr lang="en-US" dirty="0"/>
          </a:p>
        </p:txBody>
      </p:sp>
    </p:spTree>
    <p:extLst>
      <p:ext uri="{BB962C8B-B14F-4D97-AF65-F5344CB8AC3E}">
        <p14:creationId xmlns:p14="http://schemas.microsoft.com/office/powerpoint/2010/main" val="112634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642B-0400-4CDB-A539-B502524F8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C6611-A268-4F8B-85C9-D24A509FE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BB03751-3908-43F5-B205-2E707707B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75A9C-8528-4220-B592-65701C2412BD}"/>
              </a:ext>
            </a:extLst>
          </p:cNvPr>
          <p:cNvSpPr>
            <a:spLocks noGrp="1"/>
          </p:cNvSpPr>
          <p:nvPr>
            <p:ph type="dt" sz="half" idx="10"/>
          </p:nvPr>
        </p:nvSpPr>
        <p:spPr/>
        <p:txBody>
          <a:bodyPr/>
          <a:lstStyle/>
          <a:p>
            <a:fld id="{8D855F7D-F44A-476B-8356-CAAF8C111A44}" type="datetime1">
              <a:rPr lang="en-US" smtClean="0"/>
              <a:t>4/16/2025</a:t>
            </a:fld>
            <a:endParaRPr lang="en-US"/>
          </a:p>
        </p:txBody>
      </p:sp>
      <p:sp>
        <p:nvSpPr>
          <p:cNvPr id="6" name="Footer Placeholder 5">
            <a:extLst>
              <a:ext uri="{FF2B5EF4-FFF2-40B4-BE49-F238E27FC236}">
                <a16:creationId xmlns:a16="http://schemas.microsoft.com/office/drawing/2014/main" id="{22DAEEC7-5748-4017-A45B-37144BFD0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BB96A-7ED2-419B-8E4C-666717236EA3}"/>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4285743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463C-6050-4FDA-81A6-21161D3F7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5ED856-8FE5-4BF0-A3BD-E716B6F29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0268A-0321-4CED-A1DB-D39417CD9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259911-27AC-49E4-A7A2-171C806A6D77}"/>
              </a:ext>
            </a:extLst>
          </p:cNvPr>
          <p:cNvSpPr>
            <a:spLocks noGrp="1"/>
          </p:cNvSpPr>
          <p:nvPr>
            <p:ph type="dt" sz="half" idx="10"/>
          </p:nvPr>
        </p:nvSpPr>
        <p:spPr/>
        <p:txBody>
          <a:bodyPr/>
          <a:lstStyle/>
          <a:p>
            <a:fld id="{1F55FA6E-3C9F-42DF-B8ED-E78E206A7555}" type="datetime1">
              <a:rPr lang="en-US" smtClean="0"/>
              <a:t>4/16/2025</a:t>
            </a:fld>
            <a:endParaRPr lang="en-US"/>
          </a:p>
        </p:txBody>
      </p:sp>
      <p:sp>
        <p:nvSpPr>
          <p:cNvPr id="6" name="Footer Placeholder 5">
            <a:extLst>
              <a:ext uri="{FF2B5EF4-FFF2-40B4-BE49-F238E27FC236}">
                <a16:creationId xmlns:a16="http://schemas.microsoft.com/office/drawing/2014/main" id="{7F24A216-0D84-4BF1-84FA-69591FD3B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D6240-2221-4E58-9590-5847A8142087}"/>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601797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7AFC-22F1-469D-83CD-112AB4E89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7FC9A4-FF89-4D04-AD3F-9CFE0680C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A1D97-01B7-471E-AB49-2CAED7FF4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CD3ABB-5736-40B1-B11F-307EAA066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8AEE5-4070-4229-89C3-21A71B2E9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DAACB-94CC-4026-8E2D-7BD570500539}"/>
              </a:ext>
            </a:extLst>
          </p:cNvPr>
          <p:cNvSpPr>
            <a:spLocks noGrp="1"/>
          </p:cNvSpPr>
          <p:nvPr>
            <p:ph type="dt" sz="half" idx="10"/>
          </p:nvPr>
        </p:nvSpPr>
        <p:spPr/>
        <p:txBody>
          <a:bodyPr/>
          <a:lstStyle/>
          <a:p>
            <a:fld id="{9EAE2520-5BE3-4CDE-A050-0813A6C2671A}" type="datetime1">
              <a:rPr lang="en-US" smtClean="0"/>
              <a:t>4/16/2025</a:t>
            </a:fld>
            <a:endParaRPr lang="en-US"/>
          </a:p>
        </p:txBody>
      </p:sp>
      <p:sp>
        <p:nvSpPr>
          <p:cNvPr id="8" name="Footer Placeholder 7">
            <a:extLst>
              <a:ext uri="{FF2B5EF4-FFF2-40B4-BE49-F238E27FC236}">
                <a16:creationId xmlns:a16="http://schemas.microsoft.com/office/drawing/2014/main" id="{E9867BEE-17D9-4C31-8940-AE785E6FA5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985C63-375F-416D-9082-106E4EC2E289}"/>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6186326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3A4C-16C8-4C83-B90B-15B270F557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FC9C5-518C-40FB-9577-C4557EB01BF7}"/>
              </a:ext>
            </a:extLst>
          </p:cNvPr>
          <p:cNvSpPr>
            <a:spLocks noGrp="1"/>
          </p:cNvSpPr>
          <p:nvPr>
            <p:ph type="dt" sz="half" idx="10"/>
          </p:nvPr>
        </p:nvSpPr>
        <p:spPr/>
        <p:txBody>
          <a:bodyPr/>
          <a:lstStyle/>
          <a:p>
            <a:fld id="{5B1566E0-B479-42F9-8200-827AF04B5128}" type="datetime1">
              <a:rPr lang="en-US" smtClean="0"/>
              <a:t>4/16/2025</a:t>
            </a:fld>
            <a:endParaRPr lang="en-US"/>
          </a:p>
        </p:txBody>
      </p:sp>
      <p:sp>
        <p:nvSpPr>
          <p:cNvPr id="4" name="Footer Placeholder 3">
            <a:extLst>
              <a:ext uri="{FF2B5EF4-FFF2-40B4-BE49-F238E27FC236}">
                <a16:creationId xmlns:a16="http://schemas.microsoft.com/office/drawing/2014/main" id="{E3D1E7C6-9CB2-4C37-8D37-6F46EDBCBE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AE9C19-7C47-49CA-9F0A-E9092CB6E232}"/>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7564127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AD4A9-4DD9-4237-B0D6-B90087E07EC1}"/>
              </a:ext>
            </a:extLst>
          </p:cNvPr>
          <p:cNvSpPr>
            <a:spLocks noGrp="1"/>
          </p:cNvSpPr>
          <p:nvPr>
            <p:ph type="dt" sz="half" idx="10"/>
          </p:nvPr>
        </p:nvSpPr>
        <p:spPr/>
        <p:txBody>
          <a:bodyPr/>
          <a:lstStyle/>
          <a:p>
            <a:fld id="{07262650-EEB4-4862-AC3A-271069B41A8D}" type="datetime1">
              <a:rPr lang="en-US" smtClean="0"/>
              <a:t>4/16/2025</a:t>
            </a:fld>
            <a:endParaRPr lang="en-US"/>
          </a:p>
        </p:txBody>
      </p:sp>
      <p:sp>
        <p:nvSpPr>
          <p:cNvPr id="3" name="Footer Placeholder 2">
            <a:extLst>
              <a:ext uri="{FF2B5EF4-FFF2-40B4-BE49-F238E27FC236}">
                <a16:creationId xmlns:a16="http://schemas.microsoft.com/office/drawing/2014/main" id="{1C186F03-3BF9-4243-AEF7-23550399D6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79563-E513-41C6-B087-776C7BA05CF3}"/>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6592420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3E68-0FEF-4B37-ABAC-7FEE89BD7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C9474-E20D-4E33-906F-0F2B6A9C2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ADE05-45D6-41BA-8776-E1C9459B3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E89F0-EC2B-4958-B31E-4E284470FB15}"/>
              </a:ext>
            </a:extLst>
          </p:cNvPr>
          <p:cNvSpPr>
            <a:spLocks noGrp="1"/>
          </p:cNvSpPr>
          <p:nvPr>
            <p:ph type="dt" sz="half" idx="10"/>
          </p:nvPr>
        </p:nvSpPr>
        <p:spPr/>
        <p:txBody>
          <a:bodyPr/>
          <a:lstStyle/>
          <a:p>
            <a:fld id="{51519027-4272-44DB-944C-8B0B8E9D43FB}" type="datetime1">
              <a:rPr lang="en-US" smtClean="0"/>
              <a:t>4/16/2025</a:t>
            </a:fld>
            <a:endParaRPr lang="en-US"/>
          </a:p>
        </p:txBody>
      </p:sp>
      <p:sp>
        <p:nvSpPr>
          <p:cNvPr id="6" name="Footer Placeholder 5">
            <a:extLst>
              <a:ext uri="{FF2B5EF4-FFF2-40B4-BE49-F238E27FC236}">
                <a16:creationId xmlns:a16="http://schemas.microsoft.com/office/drawing/2014/main" id="{57B6F0F5-A7D5-4BDD-AA8D-ADB82FEE1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158BA-0EA4-4FFA-8857-9104D525EBEC}"/>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6323946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642B-0400-4CDB-A539-B502524F8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8C6611-A268-4F8B-85C9-D24A509FE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BB03751-3908-43F5-B205-2E707707B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75A9C-8528-4220-B592-65701C2412BD}"/>
              </a:ext>
            </a:extLst>
          </p:cNvPr>
          <p:cNvSpPr>
            <a:spLocks noGrp="1"/>
          </p:cNvSpPr>
          <p:nvPr>
            <p:ph type="dt" sz="half" idx="10"/>
          </p:nvPr>
        </p:nvSpPr>
        <p:spPr/>
        <p:txBody>
          <a:bodyPr/>
          <a:lstStyle/>
          <a:p>
            <a:fld id="{8009ADEA-B786-495D-981E-2FC1C362FE69}" type="datetime1">
              <a:rPr lang="en-US" smtClean="0"/>
              <a:t>4/16/2025</a:t>
            </a:fld>
            <a:endParaRPr lang="en-US"/>
          </a:p>
        </p:txBody>
      </p:sp>
      <p:sp>
        <p:nvSpPr>
          <p:cNvPr id="6" name="Footer Placeholder 5">
            <a:extLst>
              <a:ext uri="{FF2B5EF4-FFF2-40B4-BE49-F238E27FC236}">
                <a16:creationId xmlns:a16="http://schemas.microsoft.com/office/drawing/2014/main" id="{22DAEEC7-5748-4017-A45B-37144BFD0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BB96A-7ED2-419B-8E4C-666717236EA3}"/>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2960633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541D-7A84-4310-BE7B-2D324729A8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192896-AA38-4921-BA05-6CA4C88902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E8B8C-0395-4616-B991-3AB64A3EC867}"/>
              </a:ext>
            </a:extLst>
          </p:cNvPr>
          <p:cNvSpPr>
            <a:spLocks noGrp="1"/>
          </p:cNvSpPr>
          <p:nvPr>
            <p:ph type="dt" sz="half" idx="10"/>
          </p:nvPr>
        </p:nvSpPr>
        <p:spPr/>
        <p:txBody>
          <a:bodyPr/>
          <a:lstStyle/>
          <a:p>
            <a:fld id="{3C00689A-C592-463D-97BD-8146523A9F8B}" type="datetime1">
              <a:rPr lang="en-US" smtClean="0"/>
              <a:t>4/16/2025</a:t>
            </a:fld>
            <a:endParaRPr lang="en-US"/>
          </a:p>
        </p:txBody>
      </p:sp>
      <p:sp>
        <p:nvSpPr>
          <p:cNvPr id="5" name="Footer Placeholder 4">
            <a:extLst>
              <a:ext uri="{FF2B5EF4-FFF2-40B4-BE49-F238E27FC236}">
                <a16:creationId xmlns:a16="http://schemas.microsoft.com/office/drawing/2014/main" id="{7FF9F4EA-B0F3-4A96-916D-ABD063A92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DBB43-28E5-4568-97F5-F0D9FD0C73AD}"/>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37961280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024A7-655C-4C25-8B39-A6C13A7900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065A2C-D474-4167-B179-C55113FA7E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F075A-D7CA-4DAD-A255-E2BCE1A55693}"/>
              </a:ext>
            </a:extLst>
          </p:cNvPr>
          <p:cNvSpPr>
            <a:spLocks noGrp="1"/>
          </p:cNvSpPr>
          <p:nvPr>
            <p:ph type="dt" sz="half" idx="10"/>
          </p:nvPr>
        </p:nvSpPr>
        <p:spPr/>
        <p:txBody>
          <a:bodyPr/>
          <a:lstStyle/>
          <a:p>
            <a:fld id="{900EC56D-E1CB-45CD-BCEF-44C72D4EC6FB}" type="datetime1">
              <a:rPr lang="en-US" smtClean="0"/>
              <a:t>4/16/2025</a:t>
            </a:fld>
            <a:endParaRPr lang="en-US"/>
          </a:p>
        </p:txBody>
      </p:sp>
      <p:sp>
        <p:nvSpPr>
          <p:cNvPr id="5" name="Footer Placeholder 4">
            <a:extLst>
              <a:ext uri="{FF2B5EF4-FFF2-40B4-BE49-F238E27FC236}">
                <a16:creationId xmlns:a16="http://schemas.microsoft.com/office/drawing/2014/main" id="{E50EEDB8-8A2C-451C-BE8C-C13216A4C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69297-2740-4D5E-AE31-CF1A51C61328}"/>
              </a:ext>
            </a:extLst>
          </p:cNvPr>
          <p:cNvSpPr>
            <a:spLocks noGrp="1"/>
          </p:cNvSpPr>
          <p:nvPr>
            <p:ph type="sldNum" sz="quarter" idx="12"/>
          </p:nvPr>
        </p:nvSpPr>
        <p:spPr/>
        <p:txBody>
          <a:bodyPr/>
          <a:lstStyle>
            <a:lvl1pPr>
              <a:defRPr sz="1800"/>
            </a:lvl1pPr>
          </a:lstStyle>
          <a:p>
            <a:fld id="{F41C0F81-8FD1-4B46-91E5-B64C729A501E}" type="slidenum">
              <a:rPr lang="en-US" smtClean="0"/>
              <a:pPr/>
              <a:t>‹#›</a:t>
            </a:fld>
            <a:endParaRPr lang="en-US"/>
          </a:p>
        </p:txBody>
      </p:sp>
    </p:spTree>
    <p:extLst>
      <p:ext uri="{BB962C8B-B14F-4D97-AF65-F5344CB8AC3E}">
        <p14:creationId xmlns:p14="http://schemas.microsoft.com/office/powerpoint/2010/main" val="8517811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67401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2736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image" Target="file:////Volumes/Krakoa/%20%20%20%20%20%20metro%20work/23-1408_tpt_LA_County_Transit_Leadership_Summit_Powerpoint_Template_jp/23-1408_final_files/23-1408_Transit_Leadership_Summit_Powerpoint_jp_Folder/23-1408_Transit_Leadership_Summit_Powerpoint_jp-04.png" TargetMode="Externa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12.pn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3.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5" Type="http://schemas.openxmlformats.org/officeDocument/2006/relationships/slideLayout" Target="../slideLayouts/slideLayout189.xml"/><Relationship Id="rId4" Type="http://schemas.openxmlformats.org/officeDocument/2006/relationships/slideLayout" Target="../slideLayouts/slideLayout188.xml"/><Relationship Id="rId9"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6.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file:////Volumes/Krakoa/%20%20%20%20%20%20metro%20work/22-1485_ppt_Bike_Share_PowerPoint_jp/22-1485_sketches/slides/22-1485_Bike_Share_PowerPoint_jp-01.png"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3.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theme" Target="../theme/theme8.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FA436-210D-415E-B1AC-22AC2800F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1D4D3-C69B-4623-95D8-717425823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5CEA8-F2E9-475C-A6E5-4A973CAB6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CF6FF-0F1E-491B-9E63-379AD8BDF087}" type="datetime1">
              <a:rPr lang="en-US" smtClean="0"/>
              <a:t>4/16/2025</a:t>
            </a:fld>
            <a:endParaRPr lang="en-US"/>
          </a:p>
        </p:txBody>
      </p:sp>
      <p:sp>
        <p:nvSpPr>
          <p:cNvPr id="5" name="Footer Placeholder 4">
            <a:extLst>
              <a:ext uri="{FF2B5EF4-FFF2-40B4-BE49-F238E27FC236}">
                <a16:creationId xmlns:a16="http://schemas.microsoft.com/office/drawing/2014/main" id="{0D74C8F8-7644-4CF9-B56E-846FBFDE9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F7649E-4335-40ED-B177-494835F9E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C0F81-8FD1-4B46-91E5-B64C729A501E}" type="slidenum">
              <a:rPr lang="en-US" smtClean="0"/>
              <a:t>‹#›</a:t>
            </a:fld>
            <a:endParaRPr lang="en-US"/>
          </a:p>
        </p:txBody>
      </p:sp>
    </p:spTree>
    <p:extLst>
      <p:ext uri="{BB962C8B-B14F-4D97-AF65-F5344CB8AC3E}">
        <p14:creationId xmlns:p14="http://schemas.microsoft.com/office/powerpoint/2010/main" val="3549273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FA436-210D-415E-B1AC-22AC2800F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1D4D3-C69B-4623-95D8-717425823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5CEA8-F2E9-475C-A6E5-4A973CAB6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CF6FF-0F1E-491B-9E63-379AD8BDF087}" type="datetime1">
              <a:rPr lang="en-US" smtClean="0"/>
              <a:t>4/16/2025</a:t>
            </a:fld>
            <a:endParaRPr lang="en-US"/>
          </a:p>
        </p:txBody>
      </p:sp>
      <p:sp>
        <p:nvSpPr>
          <p:cNvPr id="5" name="Footer Placeholder 4">
            <a:extLst>
              <a:ext uri="{FF2B5EF4-FFF2-40B4-BE49-F238E27FC236}">
                <a16:creationId xmlns:a16="http://schemas.microsoft.com/office/drawing/2014/main" id="{0D74C8F8-7644-4CF9-B56E-846FBFDE9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F7649E-4335-40ED-B177-494835F9E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C0F81-8FD1-4B46-91E5-B64C729A501E}" type="slidenum">
              <a:rPr lang="en-US" smtClean="0"/>
              <a:t>‹#›</a:t>
            </a:fld>
            <a:endParaRPr lang="en-US"/>
          </a:p>
        </p:txBody>
      </p:sp>
    </p:spTree>
    <p:extLst>
      <p:ext uri="{BB962C8B-B14F-4D97-AF65-F5344CB8AC3E}">
        <p14:creationId xmlns:p14="http://schemas.microsoft.com/office/powerpoint/2010/main" val="1465206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r:link="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FFFB3B-FA77-1F5B-7895-CC7859D1A31A}"/>
              </a:ext>
            </a:extLst>
          </p:cNvPr>
          <p:cNvSpPr>
            <a:spLocks noGrp="1"/>
          </p:cNvSpPr>
          <p:nvPr>
            <p:ph type="title"/>
          </p:nvPr>
        </p:nvSpPr>
        <p:spPr>
          <a:xfrm>
            <a:off x="838200" y="-15044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F98D-EC03-6430-B3FC-943ED6795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81CE3-AAB6-FBF9-76D0-B97C4CC2F9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A9FAE-30FA-6145-9616-930208FF201F}" type="datetimeFigureOut">
              <a:rPr lang="en-US" smtClean="0"/>
              <a:t>4/16/2025</a:t>
            </a:fld>
            <a:endParaRPr lang="en-US"/>
          </a:p>
        </p:txBody>
      </p:sp>
      <p:sp>
        <p:nvSpPr>
          <p:cNvPr id="5" name="Footer Placeholder 4">
            <a:extLst>
              <a:ext uri="{FF2B5EF4-FFF2-40B4-BE49-F238E27FC236}">
                <a16:creationId xmlns:a16="http://schemas.microsoft.com/office/drawing/2014/main" id="{7B09D4AD-7907-991B-0C1A-8DB278479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BA7FD-A91A-CDE4-4AF1-0850BDDB7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383BC-FCF2-1149-8E6E-5F718D7806C6}" type="slidenum">
              <a:rPr lang="en-US" smtClean="0"/>
              <a:t>‹#›</a:t>
            </a:fld>
            <a:endParaRPr lang="en-US"/>
          </a:p>
        </p:txBody>
      </p:sp>
    </p:spTree>
    <p:extLst>
      <p:ext uri="{BB962C8B-B14F-4D97-AF65-F5344CB8AC3E}">
        <p14:creationId xmlns:p14="http://schemas.microsoft.com/office/powerpoint/2010/main" val="147287026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05504-2ECB-226D-F260-91FDBE541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0BE35-43A6-04A5-B884-F2E5ED39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38378-13A2-4AC5-FC74-DC19625E20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D1D43-8E4D-48F1-B469-85D680468ECE}" type="datetime1">
              <a:rPr lang="en-US" smtClean="0"/>
              <a:t>4/16/2025</a:t>
            </a:fld>
            <a:endParaRPr lang="en-US"/>
          </a:p>
        </p:txBody>
      </p:sp>
      <p:sp>
        <p:nvSpPr>
          <p:cNvPr id="5" name="Footer Placeholder 4">
            <a:extLst>
              <a:ext uri="{FF2B5EF4-FFF2-40B4-BE49-F238E27FC236}">
                <a16:creationId xmlns:a16="http://schemas.microsoft.com/office/drawing/2014/main" id="{B532B344-832D-B329-86C0-95F343D38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DC825A-32AB-51EA-8AC4-B890304B5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34375-AD89-4286-94E0-6A9473E28B2A}" type="slidenum">
              <a:rPr lang="en-US" smtClean="0"/>
              <a:t>‹#›</a:t>
            </a:fld>
            <a:endParaRPr lang="en-US"/>
          </a:p>
        </p:txBody>
      </p:sp>
    </p:spTree>
    <p:extLst>
      <p:ext uri="{BB962C8B-B14F-4D97-AF65-F5344CB8AC3E}">
        <p14:creationId xmlns:p14="http://schemas.microsoft.com/office/powerpoint/2010/main" val="1036527202"/>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1E956-B066-D047-8D2A-031BB33ECFDC}" type="datetimeFigureOut">
              <a:rPr lang="en-US" smtClean="0"/>
              <a:t>4/16/2025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28A67-4EC4-1648-B0C1-6523FDEFFC68}" type="slidenum">
              <a:rPr lang="en-US" smtClean="0"/>
              <a:t>‹#›</a:t>
            </a:fld>
            <a:endParaRPr lang="en-US"/>
          </a:p>
        </p:txBody>
      </p:sp>
    </p:spTree>
    <p:extLst>
      <p:ext uri="{BB962C8B-B14F-4D97-AF65-F5344CB8AC3E}">
        <p14:creationId xmlns:p14="http://schemas.microsoft.com/office/powerpoint/2010/main" val="32397820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06F4D-DC94-4043-ABB5-0B0E47BF1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CADC02-8A96-4A34-881C-3D5A550EB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7B719-5013-47E4-9017-7DEBFD26C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0D66C-14A4-4A9E-AAF2-4B80912CA9DF}" type="datetimeFigureOut">
              <a:rPr lang="en-US" smtClean="0"/>
              <a:t>4/16/2025</a:t>
            </a:fld>
            <a:endParaRPr lang="en-US"/>
          </a:p>
        </p:txBody>
      </p:sp>
      <p:sp>
        <p:nvSpPr>
          <p:cNvPr id="5" name="Footer Placeholder 4">
            <a:extLst>
              <a:ext uri="{FF2B5EF4-FFF2-40B4-BE49-F238E27FC236}">
                <a16:creationId xmlns:a16="http://schemas.microsoft.com/office/drawing/2014/main" id="{AEC8A319-5231-493F-B691-C7EB1DA367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5E8BCD-B27F-4B99-A32C-3AF9EB9660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1ACE7-19E1-40E0-84BF-94973668494F}" type="slidenum">
              <a:rPr lang="en-US" smtClean="0"/>
              <a:t>‹#›</a:t>
            </a:fld>
            <a:endParaRPr lang="en-US"/>
          </a:p>
        </p:txBody>
      </p:sp>
    </p:spTree>
    <p:extLst>
      <p:ext uri="{BB962C8B-B14F-4D97-AF65-F5344CB8AC3E}">
        <p14:creationId xmlns:p14="http://schemas.microsoft.com/office/powerpoint/2010/main" val="1031340952"/>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F57C8-88CA-3C43-ADB7-6F369BE2AA89}" type="datetimeFigureOut">
              <a:rPr lang="en-US" smtClean="0"/>
              <a:t>4/16/2025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t>‹#›</a:t>
            </a:fld>
            <a:endParaRPr lang="en-US"/>
          </a:p>
        </p:txBody>
      </p:sp>
    </p:spTree>
    <p:extLst>
      <p:ext uri="{BB962C8B-B14F-4D97-AF65-F5344CB8AC3E}">
        <p14:creationId xmlns:p14="http://schemas.microsoft.com/office/powerpoint/2010/main" val="2623529333"/>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54908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681297139"/>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7A02C-B6D7-454F-99B7-01FFF7FCE582}"/>
              </a:ext>
            </a:extLst>
          </p:cNvPr>
          <p:cNvPicPr>
            <a:picLocks noChangeAspect="1"/>
          </p:cNvPicPr>
          <p:nvPr userDrawn="1"/>
        </p:nvPicPr>
        <p:blipFill>
          <a:blip r:embed="rId31" r:link="rId3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99060"/>
            <a:ext cx="10972800" cy="1143000"/>
          </a:xfrm>
          <a:prstGeom prst="rect">
            <a:avLst/>
          </a:prstGeom>
        </p:spPr>
        <p:txBody>
          <a:bodyPr vert="horz" lIns="0" tIns="82296" rIns="0" bIns="0" rtlCol="0" anchor="ctr">
            <a:normAutofit/>
          </a:bodyPr>
          <a:lstStyle/>
          <a:p>
            <a:r>
              <a:rPr lang="en-US" dirty="0"/>
              <a:t>Click to edit Master title style</a:t>
            </a:r>
          </a:p>
        </p:txBody>
      </p:sp>
      <p:sp>
        <p:nvSpPr>
          <p:cNvPr id="8" name="Rectangle 8"/>
          <p:cNvSpPr txBox="1">
            <a:spLocks noChangeArrowheads="1"/>
          </p:cNvSpPr>
          <p:nvPr/>
        </p:nvSpPr>
        <p:spPr bwMode="auto">
          <a:xfrm>
            <a:off x="532894" y="6478993"/>
            <a:ext cx="332281" cy="299803"/>
          </a:xfrm>
          <a:prstGeom prst="rect">
            <a:avLst/>
          </a:prstGeom>
          <a:solidFill>
            <a:srgbClr val="E0E622"/>
          </a:solidFill>
          <a:ln w="9525" algn="ctr">
            <a:noFill/>
            <a:miter lim="800000"/>
            <a:headEnd/>
            <a:tailEnd/>
          </a:ln>
          <a:effectLst/>
        </p:spPr>
        <p:txBody>
          <a:bodyPr vert="horz" wrap="none" lIns="0" tIns="0" rIns="0" bIns="0" numCol="1" anchor="ctr" anchorCtr="0" compatLnSpc="1">
            <a:prstTxWarp prst="textNoShape">
              <a:avLst/>
            </a:prstTxWarp>
          </a:bodyPr>
          <a:lstStyle>
            <a:defPPr>
              <a:defRPr lang="en-US"/>
            </a:defPPr>
            <a:lvl1pPr algn="ctr" rtl="0" fontAlgn="base">
              <a:spcBef>
                <a:spcPct val="0"/>
              </a:spcBef>
              <a:spcAft>
                <a:spcPct val="0"/>
              </a:spcAft>
              <a:defRPr sz="1200" kern="1200">
                <a:solidFill>
                  <a:schemeClr val="bg1"/>
                </a:solidFill>
                <a:latin typeface="DIN Engschrift Std"/>
                <a:ea typeface="+mn-ea"/>
                <a:cs typeface="DIN Engschrift Std"/>
              </a:defRPr>
            </a:lvl1pPr>
            <a:lvl2pPr marL="457200" algn="l" rtl="0" fontAlgn="base">
              <a:spcBef>
                <a:spcPct val="0"/>
              </a:spcBef>
              <a:spcAft>
                <a:spcPct val="0"/>
              </a:spcAft>
              <a:defRPr sz="2000" kern="1200">
                <a:solidFill>
                  <a:schemeClr val="tx1"/>
                </a:solidFill>
                <a:latin typeface="Arial" pitchFamily="2" charset="0"/>
                <a:ea typeface="+mn-ea"/>
                <a:cs typeface="+mn-cs"/>
              </a:defRPr>
            </a:lvl2pPr>
            <a:lvl3pPr marL="914400" algn="l" rtl="0" fontAlgn="base">
              <a:spcBef>
                <a:spcPct val="0"/>
              </a:spcBef>
              <a:spcAft>
                <a:spcPct val="0"/>
              </a:spcAft>
              <a:defRPr sz="2000" kern="1200">
                <a:solidFill>
                  <a:schemeClr val="tx1"/>
                </a:solidFill>
                <a:latin typeface="Arial" pitchFamily="2" charset="0"/>
                <a:ea typeface="+mn-ea"/>
                <a:cs typeface="+mn-cs"/>
              </a:defRPr>
            </a:lvl3pPr>
            <a:lvl4pPr marL="1371600" algn="l" rtl="0" fontAlgn="base">
              <a:spcBef>
                <a:spcPct val="0"/>
              </a:spcBef>
              <a:spcAft>
                <a:spcPct val="0"/>
              </a:spcAft>
              <a:defRPr sz="2000" kern="1200">
                <a:solidFill>
                  <a:schemeClr val="tx1"/>
                </a:solidFill>
                <a:latin typeface="Arial" pitchFamily="2" charset="0"/>
                <a:ea typeface="+mn-ea"/>
                <a:cs typeface="+mn-cs"/>
              </a:defRPr>
            </a:lvl4pPr>
            <a:lvl5pPr marL="1828800" algn="l" rtl="0" fontAlgn="base">
              <a:spcBef>
                <a:spcPct val="0"/>
              </a:spcBef>
              <a:spcAft>
                <a:spcPct val="0"/>
              </a:spcAft>
              <a:defRPr sz="2000" kern="1200">
                <a:solidFill>
                  <a:schemeClr val="tx1"/>
                </a:solidFill>
                <a:latin typeface="Arial" pitchFamily="2" charset="0"/>
                <a:ea typeface="+mn-ea"/>
                <a:cs typeface="+mn-cs"/>
              </a:defRPr>
            </a:lvl5pPr>
            <a:lvl6pPr marL="2286000" algn="l" defTabSz="914400" rtl="0" eaLnBrk="1" latinLnBrk="0" hangingPunct="1">
              <a:defRPr sz="2000" kern="1200">
                <a:solidFill>
                  <a:schemeClr val="tx1"/>
                </a:solidFill>
                <a:latin typeface="Arial" pitchFamily="2" charset="0"/>
                <a:ea typeface="+mn-ea"/>
                <a:cs typeface="+mn-cs"/>
              </a:defRPr>
            </a:lvl6pPr>
            <a:lvl7pPr marL="2743200" algn="l" defTabSz="914400" rtl="0" eaLnBrk="1" latinLnBrk="0" hangingPunct="1">
              <a:defRPr sz="2000" kern="1200">
                <a:solidFill>
                  <a:schemeClr val="tx1"/>
                </a:solidFill>
                <a:latin typeface="Arial" pitchFamily="2" charset="0"/>
                <a:ea typeface="+mn-ea"/>
                <a:cs typeface="+mn-cs"/>
              </a:defRPr>
            </a:lvl7pPr>
            <a:lvl8pPr marL="3200400" algn="l" defTabSz="914400" rtl="0" eaLnBrk="1" latinLnBrk="0" hangingPunct="1">
              <a:defRPr sz="2000" kern="1200">
                <a:solidFill>
                  <a:schemeClr val="tx1"/>
                </a:solidFill>
                <a:latin typeface="Arial" pitchFamily="2" charset="0"/>
                <a:ea typeface="+mn-ea"/>
                <a:cs typeface="+mn-cs"/>
              </a:defRPr>
            </a:lvl8pPr>
            <a:lvl9pPr marL="3657600" algn="l" defTabSz="914400" rtl="0" eaLnBrk="1" latinLnBrk="0" hangingPunct="1">
              <a:defRPr sz="2000" kern="1200">
                <a:solidFill>
                  <a:schemeClr val="tx1"/>
                </a:solidFill>
                <a:latin typeface="Arial" pitchFamily="2" charset="0"/>
                <a:ea typeface="+mn-ea"/>
                <a:cs typeface="+mn-cs"/>
              </a:defRPr>
            </a:lvl9pPr>
          </a:lstStyle>
          <a:p>
            <a:fld id="{5698A34F-157D-4FC3-B6AE-341A8B909DED}" type="slidenum">
              <a:rPr lang="en-US" sz="1000" smtClean="0">
                <a:solidFill>
                  <a:schemeClr val="accent1"/>
                </a:solidFill>
                <a:latin typeface="Roboto Condensed Bold"/>
                <a:ea typeface="Roboto Condensed Bold"/>
                <a:cs typeface="Roboto Condensed Bold"/>
              </a:rPr>
              <a:pPr/>
              <a:t>‹#›</a:t>
            </a:fld>
            <a:endParaRPr lang="en-US" sz="1000" dirty="0">
              <a:solidFill>
                <a:schemeClr val="accent1"/>
              </a:solidFill>
              <a:latin typeface="Roboto Condensed Bold"/>
              <a:ea typeface="Roboto Condensed Bold"/>
              <a:cs typeface="Roboto Condensed Bold"/>
            </a:endParaRPr>
          </a:p>
        </p:txBody>
      </p:sp>
      <p:sp>
        <p:nvSpPr>
          <p:cNvPr id="6" name="Text Placeholder 5">
            <a:extLst>
              <a:ext uri="{FF2B5EF4-FFF2-40B4-BE49-F238E27FC236}">
                <a16:creationId xmlns:a16="http://schemas.microsoft.com/office/drawing/2014/main" id="{097981BA-0E7E-754B-98C0-BD756B022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42563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Lst>
  <p:txStyles>
    <p:titleStyle>
      <a:lvl1pPr algn="l" defTabSz="457200" rtl="0" eaLnBrk="1" latinLnBrk="0" hangingPunct="1">
        <a:lnSpc>
          <a:spcPct val="74000"/>
        </a:lnSpc>
        <a:spcBef>
          <a:spcPct val="0"/>
        </a:spcBef>
        <a:buNone/>
        <a:defRPr sz="2700" b="0" i="0" kern="1200" cap="all" spc="-150" baseline="0">
          <a:solidFill>
            <a:schemeClr val="tx1"/>
          </a:solidFill>
          <a:latin typeface="Roboto Condensed Bold"/>
          <a:ea typeface="+mj-ea"/>
          <a:cs typeface="Roboto Condensed Bold"/>
        </a:defRPr>
      </a:lvl1pPr>
    </p:titleStyle>
    <p:bodyStyle>
      <a:lvl1pPr marL="173038" indent="-173038" algn="l" defTabSz="457200" rtl="0" eaLnBrk="1" latinLnBrk="0" hangingPunct="1">
        <a:lnSpc>
          <a:spcPct val="89000"/>
        </a:lnSpc>
        <a:spcBef>
          <a:spcPts val="800"/>
        </a:spcBef>
        <a:buClr>
          <a:schemeClr val="accent1"/>
        </a:buClr>
        <a:buFont typeface="Arial"/>
        <a:buChar char="•"/>
        <a:defRPr sz="1800" kern="1200" spc="-3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6075" indent="-173038" algn="l" defTabSz="457200" rtl="0" eaLnBrk="1" latinLnBrk="0" hangingPunct="1">
        <a:lnSpc>
          <a:spcPct val="89000"/>
        </a:lnSpc>
        <a:spcBef>
          <a:spcPts val="800"/>
        </a:spcBef>
        <a:buClr>
          <a:schemeClr val="accent1"/>
        </a:buClr>
        <a:buFont typeface="Arial"/>
        <a:buChar char="–"/>
        <a:defRPr sz="1600" kern="1200" spc="-2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517525" indent="-171450" algn="l" defTabSz="457200" rtl="0" eaLnBrk="1" latinLnBrk="0" hangingPunct="1">
        <a:lnSpc>
          <a:spcPct val="89000"/>
        </a:lnSpc>
        <a:spcBef>
          <a:spcPts val="800"/>
        </a:spcBef>
        <a:buClr>
          <a:schemeClr val="accent1"/>
        </a:buClr>
        <a:buFont typeface="Arial"/>
        <a:buChar char="•"/>
        <a:defRPr sz="1400" kern="1200" spc="-1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690563" indent="-173038" algn="l" defTabSz="457200" rtl="0" eaLnBrk="1" latinLnBrk="0" hangingPunct="1">
        <a:lnSpc>
          <a:spcPct val="89000"/>
        </a:lnSpc>
        <a:spcBef>
          <a:spcPts val="800"/>
        </a:spcBef>
        <a:buClr>
          <a:schemeClr val="accent1"/>
        </a:buClr>
        <a:buFont typeface="Arial"/>
        <a:buChar char="–"/>
        <a:defRPr sz="1200" kern="1200"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854075" indent="-163513" algn="l" defTabSz="457200" rtl="0" eaLnBrk="1" latinLnBrk="0" hangingPunct="1">
        <a:lnSpc>
          <a:spcPct val="89000"/>
        </a:lnSpc>
        <a:spcBef>
          <a:spcPts val="800"/>
        </a:spcBef>
        <a:buClr>
          <a:schemeClr val="accent1"/>
        </a:buClr>
        <a:buFont typeface="Arial"/>
        <a:buChar char="»"/>
        <a:defRPr sz="1200" kern="1200"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65161-8D34-4254-A13E-389D2834D920}" type="datetime1">
              <a:rPr lang="en-US" smtClean="0"/>
              <a:t>4/16/2025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t>‹#›</a:t>
            </a:fld>
            <a:endParaRPr lang="en-US"/>
          </a:p>
        </p:txBody>
      </p:sp>
    </p:spTree>
    <p:extLst>
      <p:ext uri="{BB962C8B-B14F-4D97-AF65-F5344CB8AC3E}">
        <p14:creationId xmlns:p14="http://schemas.microsoft.com/office/powerpoint/2010/main" val="223964636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8E767-B8C9-4776-9CD5-039EC9035DAF}" type="datetime1">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C0F81-8FD1-4B46-91E5-B64C729A501E}" type="slidenum">
              <a:rPr lang="en-US" smtClean="0"/>
              <a:t>‹#›</a:t>
            </a:fld>
            <a:endParaRPr lang="en-US"/>
          </a:p>
        </p:txBody>
      </p:sp>
    </p:spTree>
    <p:extLst>
      <p:ext uri="{BB962C8B-B14F-4D97-AF65-F5344CB8AC3E}">
        <p14:creationId xmlns:p14="http://schemas.microsoft.com/office/powerpoint/2010/main" val="289834825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5600" y="146611"/>
            <a:ext cx="10375701" cy="68560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55600" y="1178037"/>
            <a:ext cx="11535776" cy="475188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0" y="6281928"/>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429C633-AF9B-9840-B7F1-7587910FEF71}" type="slidenum">
              <a:rPr lang="en-US" smtClean="0"/>
              <a:pPr/>
              <a:t>‹#›</a:t>
            </a:fld>
            <a:endParaRPr lang="en-US" dirty="0"/>
          </a:p>
        </p:txBody>
      </p:sp>
    </p:spTree>
    <p:extLst>
      <p:ext uri="{BB962C8B-B14F-4D97-AF65-F5344CB8AC3E}">
        <p14:creationId xmlns:p14="http://schemas.microsoft.com/office/powerpoint/2010/main" val="221115874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hf hdr="0" ftr="0" dt="0"/>
  <p:txStyles>
    <p:titleStyle>
      <a:lvl1pPr algn="l" defTabSz="914377"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30182" indent="-230182" algn="l" defTabSz="914377" rtl="0" eaLnBrk="1" latinLnBrk="0" hangingPunct="1">
        <a:lnSpc>
          <a:spcPts val="2667"/>
        </a:lnSpc>
        <a:spcBef>
          <a:spcPts val="100"/>
        </a:spcBef>
        <a:spcAft>
          <a:spcPts val="400"/>
        </a:spcAft>
        <a:buSzPct val="90000"/>
        <a:buFont typeface="System Font Regular"/>
        <a:buChar char="&gt;"/>
        <a:tabLst/>
        <a:defRPr sz="2133" kern="1200">
          <a:solidFill>
            <a:schemeClr val="tx1"/>
          </a:solidFill>
          <a:latin typeface="+mn-lt"/>
          <a:ea typeface="+mn-ea"/>
          <a:cs typeface="+mn-cs"/>
        </a:defRPr>
      </a:lvl1pPr>
      <a:lvl2pPr marL="692133" indent="-234945" algn="l" defTabSz="914377" rtl="0" eaLnBrk="1" latinLnBrk="0" hangingPunct="1">
        <a:lnSpc>
          <a:spcPts val="2667"/>
        </a:lnSpc>
        <a:spcBef>
          <a:spcPts val="100"/>
        </a:spcBef>
        <a:spcAft>
          <a:spcPts val="400"/>
        </a:spcAft>
        <a:buFont typeface="Arial" panose="020B0604020202020204" pitchFamily="34" charset="0"/>
        <a:buChar char="•"/>
        <a:tabLst/>
        <a:defRPr sz="2133" kern="1200">
          <a:solidFill>
            <a:schemeClr val="tx1"/>
          </a:solidFill>
          <a:latin typeface="+mn-lt"/>
          <a:ea typeface="+mn-ea"/>
          <a:cs typeface="+mn-cs"/>
        </a:defRPr>
      </a:lvl2pPr>
      <a:lvl3pPr marL="1028674" indent="-230182" algn="l" defTabSz="914377" rtl="0" eaLnBrk="1" latinLnBrk="0" hangingPunct="1">
        <a:lnSpc>
          <a:spcPts val="2667"/>
        </a:lnSpc>
        <a:spcBef>
          <a:spcPts val="100"/>
        </a:spcBef>
        <a:spcAft>
          <a:spcPts val="400"/>
        </a:spcAft>
        <a:buFont typeface="System Font Regular"/>
        <a:buChar char="-"/>
        <a:tabLst/>
        <a:defRPr sz="2133" kern="1200">
          <a:solidFill>
            <a:schemeClr val="tx1"/>
          </a:solidFill>
          <a:latin typeface="+mn-lt"/>
          <a:ea typeface="+mn-ea"/>
          <a:cs typeface="+mn-cs"/>
        </a:defRPr>
      </a:lvl3pPr>
      <a:lvl4pPr marL="1490625" indent="-230182" algn="l" defTabSz="914377" rtl="0" eaLnBrk="1" latinLnBrk="0" hangingPunct="1">
        <a:lnSpc>
          <a:spcPts val="2667"/>
        </a:lnSpc>
        <a:spcBef>
          <a:spcPts val="100"/>
        </a:spcBef>
        <a:spcAft>
          <a:spcPts val="400"/>
        </a:spcAft>
        <a:buSzPct val="60000"/>
        <a:buFont typeface="Courier New" panose="02070309020205020404" pitchFamily="49" charset="0"/>
        <a:buChar char="o"/>
        <a:tabLst/>
        <a:defRPr sz="2133" kern="1200">
          <a:solidFill>
            <a:schemeClr val="tx1"/>
          </a:solidFill>
          <a:latin typeface="+mn-lt"/>
          <a:ea typeface="+mn-ea"/>
          <a:cs typeface="+mn-cs"/>
        </a:defRPr>
      </a:lvl4pPr>
      <a:lvl5pPr marL="1944639" indent="-231769" algn="l" defTabSz="914377" rtl="0" eaLnBrk="1" latinLnBrk="0" hangingPunct="1">
        <a:lnSpc>
          <a:spcPts val="2667"/>
        </a:lnSpc>
        <a:spcBef>
          <a:spcPts val="100"/>
        </a:spcBef>
        <a:spcAft>
          <a:spcPts val="400"/>
        </a:spcAft>
        <a:buSzPct val="70000"/>
        <a:buFont typeface="Wingdings" pitchFamily="2" charset="2"/>
        <a:buChar char="§"/>
        <a:tabLst/>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5640">
          <p15:clr>
            <a:srgbClr val="F26B43"/>
          </p15:clr>
        </p15:guide>
        <p15:guide id="3" orient="horz" pos="2820">
          <p15:clr>
            <a:srgbClr val="F26B43"/>
          </p15:clr>
        </p15:guide>
        <p15:guide id="4" orient="horz" pos="540">
          <p15:clr>
            <a:srgbClr val="F26B43"/>
          </p15:clr>
        </p15:guide>
        <p15:guide id="5" pos="2880">
          <p15:clr>
            <a:srgbClr val="F26B43"/>
          </p15:clr>
        </p15:guide>
        <p15:guide id="6" pos="1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D1258-8A48-4482-BFEC-974ACA9DE1EA}"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F6A9B-1C2B-435F-8273-8B2A32ACBE7E}" type="slidenum">
              <a:rPr lang="en-US" smtClean="0"/>
              <a:t>‹#›</a:t>
            </a:fld>
            <a:endParaRPr lang="en-US"/>
          </a:p>
        </p:txBody>
      </p:sp>
    </p:spTree>
    <p:extLst>
      <p:ext uri="{BB962C8B-B14F-4D97-AF65-F5344CB8AC3E}">
        <p14:creationId xmlns:p14="http://schemas.microsoft.com/office/powerpoint/2010/main" val="439459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9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FA436-210D-415E-B1AC-22AC2800F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1D4D3-C69B-4623-95D8-717425823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5CEA8-F2E9-475C-A6E5-4A973CAB6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56781-225B-4993-8352-ADB6F30D7B45}" type="datetime1">
              <a:rPr lang="en-US" smtClean="0"/>
              <a:t>4/16/2025</a:t>
            </a:fld>
            <a:endParaRPr lang="en-US"/>
          </a:p>
        </p:txBody>
      </p:sp>
      <p:sp>
        <p:nvSpPr>
          <p:cNvPr id="5" name="Footer Placeholder 4">
            <a:extLst>
              <a:ext uri="{FF2B5EF4-FFF2-40B4-BE49-F238E27FC236}">
                <a16:creationId xmlns:a16="http://schemas.microsoft.com/office/drawing/2014/main" id="{0D74C8F8-7644-4CF9-B56E-846FBFDE9C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F7649E-4335-40ED-B177-494835F9E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C0F81-8FD1-4B46-91E5-B64C729A501E}" type="slidenum">
              <a:rPr lang="en-US" smtClean="0"/>
              <a:t>‹#›</a:t>
            </a:fld>
            <a:endParaRPr lang="en-US"/>
          </a:p>
        </p:txBody>
      </p:sp>
    </p:spTree>
    <p:extLst>
      <p:ext uri="{BB962C8B-B14F-4D97-AF65-F5344CB8AC3E}">
        <p14:creationId xmlns:p14="http://schemas.microsoft.com/office/powerpoint/2010/main" val="309160774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435797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EF933-1661-4347-A7AE-4DCBCE00AA97}" type="datetime1">
              <a:rPr lang="en-US" smtClean="0"/>
              <a:t>4/16/2025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28A67-4EC4-1648-B0C1-6523FDEFFC68}" type="slidenum">
              <a:rPr lang="en-US" smtClean="0"/>
              <a:t>‹#›</a:t>
            </a:fld>
            <a:endParaRPr lang="en-US"/>
          </a:p>
        </p:txBody>
      </p:sp>
    </p:spTree>
    <p:extLst>
      <p:ext uri="{BB962C8B-B14F-4D97-AF65-F5344CB8AC3E}">
        <p14:creationId xmlns:p14="http://schemas.microsoft.com/office/powerpoint/2010/main" val="372511436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110.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1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09.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11.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11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jpeg"/><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notesSlide" Target="../notesSlides/notesSlide6.xml"/><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slideLayout" Target="../slideLayouts/slideLayout115.xml"/><Relationship Id="rId16" Type="http://schemas.openxmlformats.org/officeDocument/2006/relationships/image" Target="../media/image68.png"/><Relationship Id="rId1" Type="http://schemas.openxmlformats.org/officeDocument/2006/relationships/themeOverride" Target="../theme/themeOverride1.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image" Target="../media/image51.jpeg"/><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hyperlink" Target="mailto:felicianoj@metro.net" TargetMode="External"/><Relationship Id="rId2" Type="http://schemas.openxmlformats.org/officeDocument/2006/relationships/image" Target="../media/image50.jpe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9.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5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2.jpeg"/><Relationship Id="rId1" Type="http://schemas.openxmlformats.org/officeDocument/2006/relationships/slideLayout" Target="../slideLayouts/slideLayout1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mailto:vanpool@metro.net" TargetMode="External"/><Relationship Id="rId1" Type="http://schemas.openxmlformats.org/officeDocument/2006/relationships/slideLayout" Target="../slideLayouts/slideLayout125.xml"/><Relationship Id="rId6" Type="http://schemas.openxmlformats.org/officeDocument/2006/relationships/image" Target="file://localhost/Users/admin/Documents/Daniel's%20Comp/FY%202016/00_OPEN/16-1191_msc_Vanpool_Powerpoint_db/16-1191_sketches/comp%2001/images/16-1191_msc_vanpool_powerpoint_icons_vanpool.png" TargetMode="External"/><Relationship Id="rId5" Type="http://schemas.openxmlformats.org/officeDocument/2006/relationships/image" Target="../media/image75.png"/><Relationship Id="rId4" Type="http://schemas.openxmlformats.org/officeDocument/2006/relationships/image" Target="file://localhost/Users/admin/Documents/Daniel's%20Comp/FY%202016/00_OPEN/16-1191_msc_Vanpool_Powerpoint_db/16-1191_sketches/comp%2001/images/16-1191_msc_vanpool_powerpoint_icons_car.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6.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27.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27.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173.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1.jpe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1.jpeg"/><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75.xml"/><Relationship Id="rId5" Type="http://schemas.openxmlformats.org/officeDocument/2006/relationships/image" Target="../media/image99.pn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75.xml"/><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6.xml"/><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3.png"/><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3" Type="http://schemas.openxmlformats.org/officeDocument/2006/relationships/hyperlink" Target="mailto:Commuteroptions@metro.net" TargetMode="External"/><Relationship Id="rId2" Type="http://schemas.openxmlformats.org/officeDocument/2006/relationships/hyperlink" Target="mailto:FischerT@metro.net" TargetMode="External"/><Relationship Id="rId1" Type="http://schemas.openxmlformats.org/officeDocument/2006/relationships/slideLayout" Target="../slideLayouts/slideLayout174.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8" Type="http://schemas.openxmlformats.org/officeDocument/2006/relationships/chart" Target="../charts/chart2.xml"/><Relationship Id="rId3" Type="http://schemas.microsoft.com/office/2018/10/relationships/comments" Target="../comments/modernComment_6C00_E275880F.xml"/><Relationship Id="rId7"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8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93.xml"/><Relationship Id="rId6" Type="http://schemas.microsoft.com/office/2007/relationships/hdphoto" Target="../media/hdphoto4.wdp"/><Relationship Id="rId5" Type="http://schemas.openxmlformats.org/officeDocument/2006/relationships/image" Target="../media/image111.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3" Type="http://schemas.openxmlformats.org/officeDocument/2006/relationships/hyperlink" Target="mailto:director@btmo.org" TargetMode="External"/><Relationship Id="rId2" Type="http://schemas.openxmlformats.org/officeDocument/2006/relationships/notesSlide" Target="../notesSlides/notesSlide23.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hyperlink" Target="https://fp.mysocialpinpoint.com/burbank-bus-coa" TargetMode="External"/><Relationship Id="rId2" Type="http://schemas.openxmlformats.org/officeDocument/2006/relationships/image" Target="../media/image25.png"/><Relationship Id="rId1" Type="http://schemas.openxmlformats.org/officeDocument/2006/relationships/slideLayout" Target="../slideLayouts/slideLayout8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hyperlink" Target="mailto:kpan@burbankca.gov" TargetMode="External"/><Relationship Id="rId2" Type="http://schemas.openxmlformats.org/officeDocument/2006/relationships/image" Target="../media/image20.jpeg"/><Relationship Id="rId1" Type="http://schemas.openxmlformats.org/officeDocument/2006/relationships/slideLayout" Target="../slideLayouts/slideLayout86.xml"/><Relationship Id="rId4" Type="http://schemas.openxmlformats.org/officeDocument/2006/relationships/hyperlink" Target="http://www.burbankbu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A7F969D8-2CE2-47FF-80C4-4CAE0C83A5A1}"/>
              </a:ext>
            </a:extLst>
          </p:cNvPr>
          <p:cNvSpPr/>
          <p:nvPr/>
        </p:nvSpPr>
        <p:spPr>
          <a:xfrm>
            <a:off x="4324347" y="3886546"/>
            <a:ext cx="1574358" cy="1574358"/>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1E7EC4B-DFFD-4CC2-A4E0-47F8A75BD22D}"/>
              </a:ext>
            </a:extLst>
          </p:cNvPr>
          <p:cNvSpPr/>
          <p:nvPr/>
        </p:nvSpPr>
        <p:spPr>
          <a:xfrm>
            <a:off x="0" y="3886546"/>
            <a:ext cx="5039734" cy="1574358"/>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B61B5552-A557-4D42-8E9B-6817821345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0F81-8FD1-4B46-91E5-B64C729A50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12" name="Oval 11">
            <a:extLst>
              <a:ext uri="{FF2B5EF4-FFF2-40B4-BE49-F238E27FC236}">
                <a16:creationId xmlns:a16="http://schemas.microsoft.com/office/drawing/2014/main" id="{32CE3D87-50E0-4472-9F71-D5783ACE4F52}"/>
              </a:ext>
            </a:extLst>
          </p:cNvPr>
          <p:cNvSpPr/>
          <p:nvPr/>
        </p:nvSpPr>
        <p:spPr>
          <a:xfrm>
            <a:off x="6551206" y="2202864"/>
            <a:ext cx="1574358" cy="1574358"/>
          </a:xfrm>
          <a:prstGeom prst="ellipse">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32C8141-003D-403D-84AC-83499C666CFC}"/>
              </a:ext>
            </a:extLst>
          </p:cNvPr>
          <p:cNvSpPr/>
          <p:nvPr/>
        </p:nvSpPr>
        <p:spPr>
          <a:xfrm>
            <a:off x="0" y="2202864"/>
            <a:ext cx="7338385" cy="1574358"/>
          </a:xfrm>
          <a:prstGeom prst="rect">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D691061-8453-4F67-9700-4CD98844F7C7}"/>
              </a:ext>
            </a:extLst>
          </p:cNvPr>
          <p:cNvSpPr txBox="1"/>
          <p:nvPr/>
        </p:nvSpPr>
        <p:spPr>
          <a:xfrm>
            <a:off x="962025" y="2666877"/>
            <a:ext cx="67699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ircular Std Book" panose="020B0604020101020102" pitchFamily="34" charset="0"/>
                <a:ea typeface="+mn-ea"/>
                <a:cs typeface="Circular Std Book" panose="020B0604020101020102" pitchFamily="34" charset="0"/>
              </a:rPr>
              <a:t>BTMO All Commuters Meeting</a:t>
            </a:r>
          </a:p>
        </p:txBody>
      </p:sp>
      <p:pic>
        <p:nvPicPr>
          <p:cNvPr id="4" name="Picture 3" descr="A picture containing text&#10;&#10;Description automatically generated">
            <a:extLst>
              <a:ext uri="{FF2B5EF4-FFF2-40B4-BE49-F238E27FC236}">
                <a16:creationId xmlns:a16="http://schemas.microsoft.com/office/drawing/2014/main" id="{B644081D-F6E0-47F7-AF11-49C6F1044C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8230" y="4071669"/>
            <a:ext cx="5143920" cy="2394332"/>
          </a:xfrm>
          <a:prstGeom prst="rect">
            <a:avLst/>
          </a:prstGeom>
        </p:spPr>
      </p:pic>
      <p:sp>
        <p:nvSpPr>
          <p:cNvPr id="3" name="TextBox 2">
            <a:extLst>
              <a:ext uri="{FF2B5EF4-FFF2-40B4-BE49-F238E27FC236}">
                <a16:creationId xmlns:a16="http://schemas.microsoft.com/office/drawing/2014/main" id="{A85A92B7-18AC-EB87-7BF9-52D011C76ED3}"/>
              </a:ext>
            </a:extLst>
          </p:cNvPr>
          <p:cNvSpPr txBox="1"/>
          <p:nvPr/>
        </p:nvSpPr>
        <p:spPr>
          <a:xfrm>
            <a:off x="962025" y="4442892"/>
            <a:ext cx="40777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a:solidFill>
                  <a:prstClr val="white"/>
                </a:solidFill>
                <a:latin typeface="Circular Std Book" panose="020B0604020101020102" pitchFamily="34" charset="0"/>
                <a:cs typeface="Circular Std Book" panose="020B0604020101020102" pitchFamily="34" charset="0"/>
              </a:rPr>
              <a:t>April 16,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Circular Std Book" panose="020B0604020101020102" pitchFamily="34" charset="0"/>
              <a:ea typeface="+mn-ea"/>
              <a:cs typeface="Circular Std Book" panose="020B0604020101020102" pitchFamily="34" charset="0"/>
            </a:endParaRPr>
          </a:p>
        </p:txBody>
      </p:sp>
    </p:spTree>
    <p:extLst>
      <p:ext uri="{BB962C8B-B14F-4D97-AF65-F5344CB8AC3E}">
        <p14:creationId xmlns:p14="http://schemas.microsoft.com/office/powerpoint/2010/main" val="4249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3A6D77-77DE-D20C-3ADC-A14D99EDB5CD}"/>
              </a:ext>
            </a:extLst>
          </p:cNvPr>
          <p:cNvPicPr>
            <a:picLocks noChangeAspect="1"/>
          </p:cNvPicPr>
          <p:nvPr/>
        </p:nvPicPr>
        <p:blipFill>
          <a:blip r:embed="rId2">
            <a:extLst>
              <a:ext uri="{28A0092B-C50C-407E-A947-70E740481C1C}">
                <a14:useLocalDpi xmlns:a14="http://schemas.microsoft.com/office/drawing/2010/main" val="0"/>
              </a:ext>
            </a:extLst>
          </a:blip>
          <a:srcRect l="3951" t="15730" r="5967" b="7944"/>
          <a:stretch/>
        </p:blipFill>
        <p:spPr>
          <a:xfrm flipH="1">
            <a:off x="0" y="1"/>
            <a:ext cx="12192000" cy="6877647"/>
          </a:xfrm>
          <a:prstGeom prst="rect">
            <a:avLst/>
          </a:prstGeom>
        </p:spPr>
      </p:pic>
      <p:sp>
        <p:nvSpPr>
          <p:cNvPr id="7" name="Round Same Side Corner Rectangle 6">
            <a:extLst>
              <a:ext uri="{FF2B5EF4-FFF2-40B4-BE49-F238E27FC236}">
                <a16:creationId xmlns:a16="http://schemas.microsoft.com/office/drawing/2014/main" id="{E366F35D-089C-1D99-AC00-EE3E457A96E3}"/>
              </a:ext>
              <a:ext uri="{C183D7F6-B498-43B3-948B-1728B52AA6E4}">
                <adec:decorative xmlns:adec="http://schemas.microsoft.com/office/drawing/2017/decorative" val="1"/>
              </a:ext>
            </a:extLst>
          </p:cNvPr>
          <p:cNvSpPr/>
          <p:nvPr/>
        </p:nvSpPr>
        <p:spPr>
          <a:xfrm>
            <a:off x="200527" y="5598696"/>
            <a:ext cx="11685485" cy="1277273"/>
          </a:xfrm>
          <a:prstGeom prst="round2SameRect">
            <a:avLst>
              <a:gd name="adj1" fmla="val 29226"/>
              <a:gd name="adj2" fmla="val 0"/>
            </a:avLst>
          </a:prstGeom>
          <a:solidFill>
            <a:srgbClr val="033C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11" name="Picture 10">
            <a:extLst>
              <a:ext uri="{FF2B5EF4-FFF2-40B4-BE49-F238E27FC236}">
                <a16:creationId xmlns:a16="http://schemas.microsoft.com/office/drawing/2014/main" id="{348ED38F-43DB-F40C-92E9-1F00CE10344C}"/>
              </a:ext>
              <a:ext uri="{C183D7F6-B498-43B3-948B-1728B52AA6E4}">
                <adec:decorative xmlns:adec="http://schemas.microsoft.com/office/drawing/2017/decorative" val="1"/>
              </a:ext>
            </a:extLst>
          </p:cNvPr>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a:off x="5959586" y="-17969"/>
            <a:ext cx="6232415" cy="5614985"/>
          </a:xfrm>
          <a:prstGeom prst="rect">
            <a:avLst/>
          </a:prstGeom>
        </p:spPr>
      </p:pic>
      <p:sp>
        <p:nvSpPr>
          <p:cNvPr id="2" name="Title 1">
            <a:extLst>
              <a:ext uri="{FF2B5EF4-FFF2-40B4-BE49-F238E27FC236}">
                <a16:creationId xmlns:a16="http://schemas.microsoft.com/office/drawing/2014/main" id="{C7CCFDD6-3FE7-0F93-A0B2-2A028EFDD944}"/>
              </a:ext>
            </a:extLst>
          </p:cNvPr>
          <p:cNvSpPr>
            <a:spLocks noGrp="1"/>
          </p:cNvSpPr>
          <p:nvPr>
            <p:ph type="ctrTitle"/>
          </p:nvPr>
        </p:nvSpPr>
        <p:spPr>
          <a:xfrm>
            <a:off x="660399" y="5892986"/>
            <a:ext cx="6780925" cy="705556"/>
          </a:xfrm>
        </p:spPr>
        <p:txBody>
          <a:bodyPr/>
          <a:lstStyle/>
          <a:p>
            <a:r>
              <a:rPr lang="en-US" sz="3200" b="1" dirty="0"/>
              <a:t>BTMO All Commuters Meeting</a:t>
            </a:r>
            <a:endParaRPr lang="en-US" dirty="0"/>
          </a:p>
        </p:txBody>
      </p:sp>
      <p:pic>
        <p:nvPicPr>
          <p:cNvPr id="6" name="Picture 5" descr="Logo&#10;&#10;Description automatically generated">
            <a:extLst>
              <a:ext uri="{FF2B5EF4-FFF2-40B4-BE49-F238E27FC236}">
                <a16:creationId xmlns:a16="http://schemas.microsoft.com/office/drawing/2014/main" id="{7F7EC808-39C6-CE4F-BE47-775C81C649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9698" y="414018"/>
            <a:ext cx="3034453" cy="474133"/>
          </a:xfrm>
          <a:prstGeom prst="rect">
            <a:avLst/>
          </a:prstGeom>
        </p:spPr>
      </p:pic>
      <p:sp>
        <p:nvSpPr>
          <p:cNvPr id="8" name="Subtitle 7">
            <a:extLst>
              <a:ext uri="{FF2B5EF4-FFF2-40B4-BE49-F238E27FC236}">
                <a16:creationId xmlns:a16="http://schemas.microsoft.com/office/drawing/2014/main" id="{23636004-2747-C8B5-1F7F-30FB9CDD042C}"/>
              </a:ext>
            </a:extLst>
          </p:cNvPr>
          <p:cNvSpPr>
            <a:spLocks noGrp="1"/>
          </p:cNvSpPr>
          <p:nvPr>
            <p:ph type="subTitle" idx="1"/>
          </p:nvPr>
        </p:nvSpPr>
        <p:spPr>
          <a:xfrm>
            <a:off x="7348944" y="6251387"/>
            <a:ext cx="4419600" cy="365125"/>
          </a:xfrm>
        </p:spPr>
        <p:txBody>
          <a:bodyPr/>
          <a:lstStyle/>
          <a:p>
            <a:pPr algn="r"/>
            <a:r>
              <a:rPr lang="en-US" dirty="0"/>
              <a:t>April 16, 2025</a:t>
            </a:r>
          </a:p>
        </p:txBody>
      </p:sp>
    </p:spTree>
    <p:extLst>
      <p:ext uri="{BB962C8B-B14F-4D97-AF65-F5344CB8AC3E}">
        <p14:creationId xmlns:p14="http://schemas.microsoft.com/office/powerpoint/2010/main" val="53383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F1643-17C8-91C4-E474-4D85BCFE1D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 y="3"/>
            <a:ext cx="12191995" cy="6857997"/>
          </a:xfrm>
          <a:prstGeom prst="rect">
            <a:avLst/>
          </a:prstGeom>
        </p:spPr>
      </p:pic>
      <p:pic>
        <p:nvPicPr>
          <p:cNvPr id="4" name="Picture 3">
            <a:extLst>
              <a:ext uri="{FF2B5EF4-FFF2-40B4-BE49-F238E27FC236}">
                <a16:creationId xmlns:a16="http://schemas.microsoft.com/office/drawing/2014/main" id="{B4E1585C-A706-F1B9-3D91-0247D1F099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
            <a:ext cx="9155289" cy="6871697"/>
          </a:xfrm>
          <a:prstGeom prst="rect">
            <a:avLst/>
          </a:prstGeom>
        </p:spPr>
      </p:pic>
      <p:pic>
        <p:nvPicPr>
          <p:cNvPr id="6" name="Picture 5" descr="Shape&#10;&#10;Description automatically generated">
            <a:extLst>
              <a:ext uri="{FF2B5EF4-FFF2-40B4-BE49-F238E27FC236}">
                <a16:creationId xmlns:a16="http://schemas.microsoft.com/office/drawing/2014/main" id="{F903DE06-F8D8-E1A1-3DDC-F95F5836943B}"/>
              </a:ext>
            </a:extLst>
          </p:cNvPr>
          <p:cNvPicPr>
            <a:picLocks noChangeAspect="1"/>
          </p:cNvPicPr>
          <p:nvPr/>
        </p:nvPicPr>
        <p:blipFill rotWithShape="1">
          <a:blip r:embed="rId4" cstate="screen">
            <a:alphaModFix amt="90000"/>
            <a:extLst>
              <a:ext uri="{28A0092B-C50C-407E-A947-70E740481C1C}">
                <a14:useLocalDpi xmlns:a14="http://schemas.microsoft.com/office/drawing/2010/main"/>
              </a:ext>
            </a:extLst>
          </a:blip>
          <a:srcRect/>
          <a:stretch/>
        </p:blipFill>
        <p:spPr>
          <a:xfrm>
            <a:off x="10993821" y="-6850"/>
            <a:ext cx="1198174" cy="6871699"/>
          </a:xfrm>
          <a:prstGeom prst="rect">
            <a:avLst/>
          </a:prstGeom>
        </p:spPr>
      </p:pic>
      <p:pic>
        <p:nvPicPr>
          <p:cNvPr id="7" name="Picture 6" descr="Icon&#10;&#10;Description automatically generated">
            <a:extLst>
              <a:ext uri="{FF2B5EF4-FFF2-40B4-BE49-F238E27FC236}">
                <a16:creationId xmlns:a16="http://schemas.microsoft.com/office/drawing/2014/main" id="{0CDAE7BA-887E-00C1-B1DA-A33534DC84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86500" y="6025722"/>
            <a:ext cx="537001" cy="522271"/>
          </a:xfrm>
          <a:prstGeom prst="rect">
            <a:avLst/>
          </a:prstGeom>
        </p:spPr>
      </p:pic>
      <p:sp>
        <p:nvSpPr>
          <p:cNvPr id="9" name="Round Same Side Corner Rectangle 8">
            <a:extLst>
              <a:ext uri="{FF2B5EF4-FFF2-40B4-BE49-F238E27FC236}">
                <a16:creationId xmlns:a16="http://schemas.microsoft.com/office/drawing/2014/main" id="{CAA9606A-AFCE-CAE9-BA40-3B5114AC74E6}"/>
              </a:ext>
            </a:extLst>
          </p:cNvPr>
          <p:cNvSpPr/>
          <p:nvPr/>
        </p:nvSpPr>
        <p:spPr>
          <a:xfrm rot="5400000">
            <a:off x="-1069302" y="1069301"/>
            <a:ext cx="6871699" cy="4733099"/>
          </a:xfrm>
          <a:prstGeom prst="round2SameRect">
            <a:avLst>
              <a:gd name="adj1" fmla="val 12458"/>
              <a:gd name="adj2" fmla="val 0"/>
            </a:avLst>
          </a:prstGeom>
          <a:solidFill>
            <a:srgbClr val="0075DF">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5" name="Picture 4" descr="Icon&#10;&#10;Description automatically generated">
            <a:extLst>
              <a:ext uri="{FF2B5EF4-FFF2-40B4-BE49-F238E27FC236}">
                <a16:creationId xmlns:a16="http://schemas.microsoft.com/office/drawing/2014/main" id="{C60C1678-05A3-BA14-A59C-2DD8C1531A54}"/>
              </a:ext>
            </a:extLst>
          </p:cNvPr>
          <p:cNvPicPr>
            <a:picLocks noChangeAspect="1"/>
          </p:cNvPicPr>
          <p:nvPr/>
        </p:nvPicPr>
        <p:blipFill>
          <a:blip r:embed="rId6"/>
          <a:stretch>
            <a:fillRect/>
          </a:stretch>
        </p:blipFill>
        <p:spPr>
          <a:xfrm>
            <a:off x="3893677" y="157599"/>
            <a:ext cx="1678840" cy="1678840"/>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8E95429-E32F-53A6-A4ED-92D54E7C968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0880"/>
          <a:stretch/>
        </p:blipFill>
        <p:spPr>
          <a:xfrm>
            <a:off x="284906" y="5992489"/>
            <a:ext cx="1842249" cy="588736"/>
          </a:xfrm>
          <a:prstGeom prst="rect">
            <a:avLst/>
          </a:prstGeom>
        </p:spPr>
      </p:pic>
      <p:sp>
        <p:nvSpPr>
          <p:cNvPr id="2" name="Text Placeholder 1">
            <a:extLst>
              <a:ext uri="{FF2B5EF4-FFF2-40B4-BE49-F238E27FC236}">
                <a16:creationId xmlns:a16="http://schemas.microsoft.com/office/drawing/2014/main" id="{6046EBAE-0C41-287E-86BD-CE2DD51A5AD4}"/>
              </a:ext>
            </a:extLst>
          </p:cNvPr>
          <p:cNvSpPr>
            <a:spLocks noGrp="1"/>
          </p:cNvSpPr>
          <p:nvPr>
            <p:ph type="body" sz="quarter" idx="10"/>
          </p:nvPr>
        </p:nvSpPr>
        <p:spPr>
          <a:xfrm>
            <a:off x="14796" y="1580186"/>
            <a:ext cx="4718302" cy="5400740"/>
          </a:xfrm>
        </p:spPr>
        <p:txBody>
          <a:bodyPr vert="horz" lIns="121920" tIns="60960" rIns="121920" bIns="60960" rtlCol="0" anchor="t">
            <a:noAutofit/>
          </a:bodyPr>
          <a:lstStyle/>
          <a:p>
            <a:pPr>
              <a:lnSpc>
                <a:spcPct val="100000"/>
              </a:lnSpc>
            </a:pPr>
            <a:endParaRPr lang="en-US" sz="600" dirty="0">
              <a:solidFill>
                <a:srgbClr val="C3E55B"/>
              </a:solidFill>
              <a:latin typeface="Montserrat"/>
            </a:endParaRPr>
          </a:p>
          <a:p>
            <a:pPr marL="609585" indent="-274320">
              <a:lnSpc>
                <a:spcPct val="250000"/>
              </a:lnSpc>
              <a:buChar char="•"/>
            </a:pPr>
            <a:r>
              <a:rPr lang="en-US" sz="2100" dirty="0">
                <a:solidFill>
                  <a:srgbClr val="C3E55B"/>
                </a:solidFill>
                <a:latin typeface="Montserrat"/>
              </a:rPr>
              <a:t>Metrolink Overview</a:t>
            </a:r>
          </a:p>
          <a:p>
            <a:pPr marL="609585" indent="-274320">
              <a:lnSpc>
                <a:spcPct val="250000"/>
              </a:lnSpc>
              <a:buChar char="•"/>
            </a:pPr>
            <a:r>
              <a:rPr lang="en-US" sz="2100" dirty="0">
                <a:solidFill>
                  <a:srgbClr val="C3E55B"/>
                </a:solidFill>
                <a:latin typeface="Montserrat"/>
              </a:rPr>
              <a:t>Corporate Partner Program</a:t>
            </a:r>
          </a:p>
          <a:p>
            <a:pPr marL="609585" indent="-274320">
              <a:lnSpc>
                <a:spcPct val="250000"/>
              </a:lnSpc>
              <a:buChar char="•"/>
            </a:pPr>
            <a:r>
              <a:rPr lang="en-US" sz="2100" dirty="0">
                <a:solidFill>
                  <a:srgbClr val="C3E55B"/>
                </a:solidFill>
                <a:latin typeface="Montserrat"/>
              </a:rPr>
              <a:t>Mobility-4-All</a:t>
            </a:r>
          </a:p>
          <a:p>
            <a:pPr marL="609585" indent="-274320">
              <a:lnSpc>
                <a:spcPct val="250000"/>
              </a:lnSpc>
              <a:buFont typeface="Arial" panose="020B0604020202020204" pitchFamily="34" charset="0"/>
              <a:buChar char="•"/>
            </a:pPr>
            <a:r>
              <a:rPr lang="en-US" sz="2100" dirty="0">
                <a:solidFill>
                  <a:srgbClr val="C3E55B"/>
                </a:solidFill>
                <a:latin typeface="Montserrat"/>
              </a:rPr>
              <a:t>Earth Day</a:t>
            </a:r>
            <a:endParaRPr lang="en-US" sz="2100" dirty="0">
              <a:solidFill>
                <a:srgbClr val="C3E55B"/>
              </a:solidFill>
            </a:endParaRPr>
          </a:p>
        </p:txBody>
      </p:sp>
      <p:sp>
        <p:nvSpPr>
          <p:cNvPr id="10" name="TextBox 9">
            <a:extLst>
              <a:ext uri="{FF2B5EF4-FFF2-40B4-BE49-F238E27FC236}">
                <a16:creationId xmlns:a16="http://schemas.microsoft.com/office/drawing/2014/main" id="{B992134D-7F56-C5F6-353A-58F4A7B981E6}"/>
              </a:ext>
            </a:extLst>
          </p:cNvPr>
          <p:cNvSpPr txBox="1"/>
          <p:nvPr/>
        </p:nvSpPr>
        <p:spPr>
          <a:xfrm>
            <a:off x="303267" y="639964"/>
            <a:ext cx="26164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Montserrat" pitchFamily="2" charset="0"/>
                <a:ea typeface="+mn-ea"/>
                <a:cs typeface="+mn-cs"/>
              </a:rPr>
              <a:t>Agenda</a:t>
            </a:r>
          </a:p>
        </p:txBody>
      </p:sp>
    </p:spTree>
    <p:extLst>
      <p:ext uri="{BB962C8B-B14F-4D97-AF65-F5344CB8AC3E}">
        <p14:creationId xmlns:p14="http://schemas.microsoft.com/office/powerpoint/2010/main" val="1760592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21DEBC-EC99-C4E1-EC66-0D95E126363D}"/>
              </a:ext>
              <a:ext uri="{C183D7F6-B498-43B3-948B-1728B52AA6E4}">
                <adec:decorative xmlns:adec="http://schemas.microsoft.com/office/drawing/2017/decorative" val="1"/>
              </a:ext>
            </a:extLst>
          </p:cNvPr>
          <p:cNvSpPr/>
          <p:nvPr/>
        </p:nvSpPr>
        <p:spPr>
          <a:xfrm>
            <a:off x="1" y="1"/>
            <a:ext cx="4495889" cy="6872516"/>
          </a:xfrm>
          <a:prstGeom prst="rect">
            <a:avLst/>
          </a:prstGeom>
          <a:solidFill>
            <a:srgbClr val="033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0B5C196-02FC-A7A9-4D60-FA1C0D3E82F8}"/>
              </a:ext>
            </a:extLst>
          </p:cNvPr>
          <p:cNvSpPr/>
          <p:nvPr/>
        </p:nvSpPr>
        <p:spPr>
          <a:xfrm>
            <a:off x="4495890" y="0"/>
            <a:ext cx="7696111" cy="6885280"/>
          </a:xfrm>
          <a:prstGeom prst="rect">
            <a:avLst/>
          </a:prstGeom>
          <a:solidFill>
            <a:srgbClr val="FFD7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F59DAEE-54C6-2F1D-EACD-C191E18ABC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474" t="1" r="6795" b="1618"/>
          <a:stretch/>
        </p:blipFill>
        <p:spPr>
          <a:xfrm>
            <a:off x="4738320" y="-3"/>
            <a:ext cx="7453680" cy="6885283"/>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2A2CFF95-394D-AEEE-D773-4F29BFA55E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541" y="5992489"/>
            <a:ext cx="1842249" cy="588736"/>
          </a:xfrm>
          <a:prstGeom prst="rect">
            <a:avLst/>
          </a:prstGeom>
        </p:spPr>
      </p:pic>
      <p:sp>
        <p:nvSpPr>
          <p:cNvPr id="14" name="Rectangle 13">
            <a:extLst>
              <a:ext uri="{FF2B5EF4-FFF2-40B4-BE49-F238E27FC236}">
                <a16:creationId xmlns:a16="http://schemas.microsoft.com/office/drawing/2014/main" id="{D4767AFD-7A9E-DC54-EAF7-8879577C04A8}"/>
              </a:ext>
            </a:extLst>
          </p:cNvPr>
          <p:cNvSpPr/>
          <p:nvPr/>
        </p:nvSpPr>
        <p:spPr>
          <a:xfrm>
            <a:off x="8340172" y="868094"/>
            <a:ext cx="3633056" cy="5124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tserrat" pitchFamily="2" charset="77"/>
              <a:ea typeface="+mn-ea"/>
              <a:cs typeface="+mn-cs"/>
            </a:endParaRPr>
          </a:p>
        </p:txBody>
      </p:sp>
      <p:sp>
        <p:nvSpPr>
          <p:cNvPr id="3" name="Slide Number Placeholder 2">
            <a:extLst>
              <a:ext uri="{FF2B5EF4-FFF2-40B4-BE49-F238E27FC236}">
                <a16:creationId xmlns:a16="http://schemas.microsoft.com/office/drawing/2014/main" id="{216E1707-DD73-0CEE-A7A4-932E01349B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5EA8B-309C-AE4A-8280-05F991959E3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438349FE-7048-FD51-CF04-8B9F0C027788}"/>
              </a:ext>
            </a:extLst>
          </p:cNvPr>
          <p:cNvSpPr txBox="1">
            <a:spLocks/>
          </p:cNvSpPr>
          <p:nvPr/>
        </p:nvSpPr>
        <p:spPr>
          <a:xfrm>
            <a:off x="380104" y="411198"/>
            <a:ext cx="3735680" cy="4905085"/>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bg1"/>
                </a:solidFill>
                <a:latin typeface="Montserrat" pitchFamily="2" charset="77"/>
                <a:ea typeface="+mn-ea"/>
                <a:cs typeface="+mn-cs"/>
              </a:defRPr>
            </a:lvl1pPr>
            <a:lvl2pPr marL="514350" indent="-171450" algn="l" defTabSz="685800" rtl="0" eaLnBrk="1" latinLnBrk="0" hangingPunct="1">
              <a:lnSpc>
                <a:spcPct val="90000"/>
              </a:lnSpc>
              <a:spcBef>
                <a:spcPts val="375"/>
              </a:spcBef>
              <a:buClr>
                <a:srgbClr val="0075DF"/>
              </a:buClr>
              <a:buFont typeface="Arial" panose="020B0604020202020204" pitchFamily="34" charset="0"/>
              <a:buChar char="•"/>
              <a:defRPr sz="1800" b="0" i="0" kern="1200">
                <a:solidFill>
                  <a:schemeClr val="bg1"/>
                </a:solidFill>
                <a:latin typeface="Montserrat" pitchFamily="2" charset="77"/>
                <a:ea typeface="+mn-ea"/>
                <a:cs typeface="+mn-cs"/>
              </a:defRPr>
            </a:lvl2pPr>
            <a:lvl3pPr marL="857250" indent="-171450" algn="l" defTabSz="685800" rtl="0" eaLnBrk="1" latinLnBrk="0" hangingPunct="1">
              <a:lnSpc>
                <a:spcPct val="90000"/>
              </a:lnSpc>
              <a:spcBef>
                <a:spcPts val="375"/>
              </a:spcBef>
              <a:buClr>
                <a:srgbClr val="0075DF"/>
              </a:buClr>
              <a:buFont typeface="Arial" panose="020B0604020202020204" pitchFamily="34" charset="0"/>
              <a:buChar char="•"/>
              <a:defRPr sz="1500" b="0" i="0" kern="1200">
                <a:solidFill>
                  <a:schemeClr val="bg1"/>
                </a:solidFill>
                <a:latin typeface="Montserrat" pitchFamily="2" charset="77"/>
                <a:ea typeface="+mn-ea"/>
                <a:cs typeface="+mn-cs"/>
              </a:defRPr>
            </a:lvl3pPr>
            <a:lvl4pPr marL="1200150" indent="-171450" algn="l" defTabSz="685800" rtl="0" eaLnBrk="1" latinLnBrk="0" hangingPunct="1">
              <a:lnSpc>
                <a:spcPct val="90000"/>
              </a:lnSpc>
              <a:spcBef>
                <a:spcPts val="375"/>
              </a:spcBef>
              <a:buClr>
                <a:srgbClr val="0075DF"/>
              </a:buClr>
              <a:buFont typeface="Arial" panose="020B0604020202020204" pitchFamily="34" charset="0"/>
              <a:buChar char="•"/>
              <a:defRPr sz="1350" b="0" i="0" kern="1200">
                <a:solidFill>
                  <a:schemeClr val="bg1"/>
                </a:solidFill>
                <a:latin typeface="Montserrat" pitchFamily="2" charset="77"/>
                <a:ea typeface="+mn-ea"/>
                <a:cs typeface="+mn-cs"/>
              </a:defRPr>
            </a:lvl4pPr>
            <a:lvl5pPr marL="1543050" indent="-171450" algn="l" defTabSz="685800" rtl="0" eaLnBrk="1" latinLnBrk="0" hangingPunct="1">
              <a:lnSpc>
                <a:spcPct val="90000"/>
              </a:lnSpc>
              <a:spcBef>
                <a:spcPts val="375"/>
              </a:spcBef>
              <a:buClr>
                <a:srgbClr val="0075DF"/>
              </a:buClr>
              <a:buFont typeface="Arial" panose="020B0604020202020204" pitchFamily="34" charset="0"/>
              <a:buChar char="•"/>
              <a:defRPr sz="1350" b="0" i="0" kern="1200">
                <a:solidFill>
                  <a:schemeClr val="bg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20000"/>
              </a:lnSpc>
              <a:spcBef>
                <a:spcPts val="1600"/>
              </a:spcBef>
              <a:spcAft>
                <a:spcPts val="1600"/>
              </a:spcAft>
              <a:buClrTx/>
              <a:buSzTx/>
              <a:buFont typeface="Arial" panose="020B0604020202020204" pitchFamily="34" charset="0"/>
              <a:buNone/>
              <a:tabLst/>
              <a:defRPr/>
            </a:pPr>
            <a:r>
              <a:rPr kumimoji="0" lang="en-US" sz="1867" b="0" i="0" u="none" strike="noStrike" kern="1200" cap="none" spc="0" normalizeH="0" baseline="0" noProof="0" dirty="0">
                <a:ln>
                  <a:noFill/>
                </a:ln>
                <a:solidFill>
                  <a:prstClr val="white"/>
                </a:solidFill>
                <a:effectLst/>
                <a:uLnTx/>
                <a:uFillTx/>
                <a:latin typeface="Montserrat" pitchFamily="2" charset="77"/>
                <a:ea typeface="Calibri" panose="020F0502020204030204"/>
                <a:cs typeface="Calibri" panose="020F0502020204030204"/>
              </a:rPr>
              <a:t>Metrolink is the only regional transportation solution, connecting the six counties in Southern California. Spanning over 545 service miles, </a:t>
            </a:r>
            <a:r>
              <a:rPr kumimoji="0" lang="en-US" sz="1867" b="1" i="0" u="none" strike="noStrike" kern="1200" cap="none" spc="0" normalizeH="0" baseline="0" noProof="0" dirty="0">
                <a:ln>
                  <a:noFill/>
                </a:ln>
                <a:solidFill>
                  <a:srgbClr val="FFD701"/>
                </a:solidFill>
                <a:effectLst/>
                <a:uLnTx/>
                <a:uFillTx/>
                <a:latin typeface="Montserrat" pitchFamily="2" charset="77"/>
                <a:ea typeface="Calibri" panose="020F0502020204030204"/>
                <a:cs typeface="Calibri" panose="020F0502020204030204"/>
              </a:rPr>
              <a:t>Metrolink is the largest regional rail </a:t>
            </a:r>
            <a:r>
              <a:rPr kumimoji="0" lang="en-US" sz="1867" b="0" i="0" u="none" strike="noStrike" kern="1200" cap="none" spc="0" normalizeH="0" baseline="0" noProof="0" dirty="0">
                <a:ln>
                  <a:noFill/>
                </a:ln>
                <a:solidFill>
                  <a:prstClr val="white"/>
                </a:solidFill>
                <a:effectLst/>
                <a:uLnTx/>
                <a:uFillTx/>
                <a:latin typeface="Montserrat" pitchFamily="2" charset="77"/>
                <a:ea typeface="Calibri" panose="020F0502020204030204"/>
                <a:cs typeface="Calibri" panose="020F0502020204030204"/>
              </a:rPr>
              <a:t>in California</a:t>
            </a:r>
            <a:r>
              <a:rPr kumimoji="0" lang="en-US" sz="1867" b="1" i="0" u="none" strike="noStrike" kern="1200" cap="none" spc="0" normalizeH="0" baseline="0" noProof="0" dirty="0">
                <a:ln>
                  <a:noFill/>
                </a:ln>
                <a:solidFill>
                  <a:srgbClr val="FFD701"/>
                </a:solidFill>
                <a:effectLst/>
                <a:uLnTx/>
                <a:uFillTx/>
                <a:latin typeface="Montserrat" pitchFamily="2" charset="77"/>
                <a:ea typeface="Calibri" panose="020F0502020204030204"/>
                <a:cs typeface="Calibri" panose="020F0502020204030204"/>
              </a:rPr>
              <a:t> </a:t>
            </a:r>
            <a:r>
              <a:rPr kumimoji="0" lang="en-US" sz="1867" b="0" i="0" u="none" strike="noStrike" kern="1200" cap="none" spc="0" normalizeH="0" baseline="0" noProof="0" dirty="0">
                <a:ln>
                  <a:noFill/>
                </a:ln>
                <a:solidFill>
                  <a:prstClr val="white"/>
                </a:solidFill>
                <a:effectLst/>
                <a:uLnTx/>
                <a:uFillTx/>
                <a:latin typeface="Montserrat" pitchFamily="2" charset="77"/>
                <a:ea typeface="Calibri" panose="020F0502020204030204"/>
                <a:cs typeface="Calibri" panose="020F0502020204030204"/>
              </a:rPr>
              <a:t>and</a:t>
            </a:r>
            <a:r>
              <a:rPr kumimoji="0" lang="en-US" sz="1867" b="1" i="0" u="none" strike="noStrike" kern="1200" cap="none" spc="0" normalizeH="0" baseline="0" noProof="0" dirty="0">
                <a:ln>
                  <a:noFill/>
                </a:ln>
                <a:solidFill>
                  <a:srgbClr val="FFD701"/>
                </a:solidFill>
                <a:effectLst/>
                <a:uLnTx/>
                <a:uFillTx/>
                <a:latin typeface="Montserrat" pitchFamily="2" charset="77"/>
                <a:ea typeface="Calibri" panose="020F0502020204030204"/>
                <a:cs typeface="Calibri" panose="020F0502020204030204"/>
              </a:rPr>
              <a:t> 3</a:t>
            </a:r>
            <a:r>
              <a:rPr kumimoji="0" lang="en-US" sz="1867" b="1" i="0" u="none" strike="noStrike" kern="1200" cap="none" spc="0" normalizeH="0" baseline="30000" noProof="0" dirty="0">
                <a:ln>
                  <a:noFill/>
                </a:ln>
                <a:solidFill>
                  <a:srgbClr val="FFD701"/>
                </a:solidFill>
                <a:effectLst/>
                <a:uLnTx/>
                <a:uFillTx/>
                <a:latin typeface="Montserrat" pitchFamily="2" charset="77"/>
                <a:ea typeface="Calibri" panose="020F0502020204030204"/>
                <a:cs typeface="Calibri" panose="020F0502020204030204"/>
              </a:rPr>
              <a:t>rd</a:t>
            </a:r>
            <a:r>
              <a:rPr kumimoji="0" lang="en-US" sz="1867" b="1" i="0" u="none" strike="noStrike" kern="1200" cap="none" spc="0" normalizeH="0" baseline="0" noProof="0" dirty="0">
                <a:ln>
                  <a:noFill/>
                </a:ln>
                <a:solidFill>
                  <a:srgbClr val="FFD701"/>
                </a:solidFill>
                <a:effectLst/>
                <a:uLnTx/>
                <a:uFillTx/>
                <a:latin typeface="Montserrat" pitchFamily="2" charset="77"/>
                <a:ea typeface="Calibri" panose="020F0502020204030204"/>
                <a:cs typeface="Calibri" panose="020F0502020204030204"/>
              </a:rPr>
              <a:t> largest </a:t>
            </a:r>
            <a:r>
              <a:rPr kumimoji="0" lang="en-US" sz="1867" b="0" i="0" u="none" strike="noStrike" kern="1200" cap="none" spc="0" normalizeH="0" baseline="0" noProof="0" dirty="0">
                <a:ln>
                  <a:noFill/>
                </a:ln>
                <a:solidFill>
                  <a:prstClr val="white"/>
                </a:solidFill>
                <a:effectLst/>
                <a:uLnTx/>
                <a:uFillTx/>
                <a:latin typeface="Montserrat" pitchFamily="2" charset="77"/>
                <a:ea typeface="Calibri" panose="020F0502020204030204"/>
                <a:cs typeface="Calibri" panose="020F0502020204030204"/>
              </a:rPr>
              <a:t>in the United States.</a:t>
            </a:r>
          </a:p>
          <a:p>
            <a:pPr marL="0" marR="0" lvl="0" indent="0" algn="l" defTabSz="914377" rtl="0" eaLnBrk="1" fontAlgn="auto" latinLnBrk="0" hangingPunct="1">
              <a:lnSpc>
                <a:spcPct val="120000"/>
              </a:lnSpc>
              <a:spcBef>
                <a:spcPts val="1600"/>
              </a:spcBef>
              <a:spcAft>
                <a:spcPts val="1600"/>
              </a:spcAft>
              <a:buClrTx/>
              <a:buSzTx/>
              <a:buFont typeface="Arial" panose="020B0604020202020204" pitchFamily="34" charset="0"/>
              <a:buNone/>
              <a:tabLst/>
              <a:defRPr/>
            </a:pPr>
            <a:r>
              <a:rPr kumimoji="0" lang="en-US" sz="1867" b="1" i="0" u="none" strike="noStrike" kern="1200" cap="none" spc="0" normalizeH="0" baseline="0" noProof="0" dirty="0">
                <a:ln>
                  <a:noFill/>
                </a:ln>
                <a:solidFill>
                  <a:srgbClr val="FFD701"/>
                </a:solidFill>
                <a:effectLst/>
                <a:uLnTx/>
                <a:uFillTx/>
                <a:latin typeface="Montserrat" pitchFamily="2" charset="77"/>
                <a:ea typeface="+mn-ea"/>
                <a:cs typeface="Calibri"/>
              </a:rPr>
              <a:t>Over 5 million riders trust Metrolink </a:t>
            </a:r>
            <a:r>
              <a:rPr kumimoji="0" lang="en-US" sz="1867" b="0" i="0" u="none" strike="noStrike" kern="1200" cap="none" spc="0" normalizeH="0" baseline="0" noProof="0" dirty="0">
                <a:ln>
                  <a:noFill/>
                </a:ln>
                <a:solidFill>
                  <a:prstClr val="white"/>
                </a:solidFill>
                <a:effectLst/>
                <a:uLnTx/>
                <a:uFillTx/>
                <a:latin typeface="Montserrat" pitchFamily="2" charset="77"/>
                <a:ea typeface="+mn-ea"/>
                <a:cs typeface="Calibri"/>
              </a:rPr>
              <a:t>every year to connect them to the people and places they care about in Southern California.</a:t>
            </a:r>
          </a:p>
        </p:txBody>
      </p:sp>
    </p:spTree>
    <p:extLst>
      <p:ext uri="{BB962C8B-B14F-4D97-AF65-F5344CB8AC3E}">
        <p14:creationId xmlns:p14="http://schemas.microsoft.com/office/powerpoint/2010/main" val="130154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C467B-196D-5AC3-82E4-CCA42B4C7666}"/>
              </a:ext>
            </a:extLst>
          </p:cNvPr>
          <p:cNvPicPr>
            <a:picLocks noChangeAspect="1"/>
          </p:cNvPicPr>
          <p:nvPr/>
        </p:nvPicPr>
        <p:blipFill>
          <a:blip r:embed="rId2">
            <a:extLst>
              <a:ext uri="{28A0092B-C50C-407E-A947-70E740481C1C}">
                <a14:useLocalDpi xmlns:a14="http://schemas.microsoft.com/office/drawing/2010/main" val="0"/>
              </a:ext>
            </a:extLst>
          </a:blip>
          <a:srcRect l="29414" r="29414"/>
          <a:stretch/>
        </p:blipFill>
        <p:spPr>
          <a:xfrm>
            <a:off x="1" y="2322"/>
            <a:ext cx="4236417" cy="6858000"/>
          </a:xfrm>
          <a:prstGeom prst="rect">
            <a:avLst/>
          </a:prstGeom>
        </p:spPr>
      </p:pic>
      <p:pic>
        <p:nvPicPr>
          <p:cNvPr id="5" name="Picture 4" descr="Shape&#10;&#10;Description automatically generated">
            <a:extLst>
              <a:ext uri="{FF2B5EF4-FFF2-40B4-BE49-F238E27FC236}">
                <a16:creationId xmlns:a16="http://schemas.microsoft.com/office/drawing/2014/main" id="{C71CF5F1-2F26-D5CD-577C-3533BC42A5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6882" y="-6417"/>
            <a:ext cx="8755117" cy="6870833"/>
          </a:xfrm>
          <a:prstGeom prst="rect">
            <a:avLst/>
          </a:prstGeom>
        </p:spPr>
      </p:pic>
      <p:sp>
        <p:nvSpPr>
          <p:cNvPr id="10" name="TextBox 9">
            <a:extLst>
              <a:ext uri="{FF2B5EF4-FFF2-40B4-BE49-F238E27FC236}">
                <a16:creationId xmlns:a16="http://schemas.microsoft.com/office/drawing/2014/main" id="{0757C281-5B54-4A7B-10B0-B5386A355C7A}"/>
              </a:ext>
            </a:extLst>
          </p:cNvPr>
          <p:cNvSpPr txBox="1"/>
          <p:nvPr/>
        </p:nvSpPr>
        <p:spPr>
          <a:xfrm>
            <a:off x="6028347" y="308686"/>
            <a:ext cx="58190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Rapid commutes</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Employees save time, arrive to work on time, relaxed and ready to start the work-day</a:t>
            </a:r>
            <a:endPar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1" name="TextBox 10">
            <a:extLst>
              <a:ext uri="{FF2B5EF4-FFF2-40B4-BE49-F238E27FC236}">
                <a16:creationId xmlns:a16="http://schemas.microsoft.com/office/drawing/2014/main" id="{D1C68407-016B-82F6-4CB4-5030CF53005A}"/>
              </a:ext>
            </a:extLst>
          </p:cNvPr>
          <p:cNvSpPr txBox="1"/>
          <p:nvPr/>
        </p:nvSpPr>
        <p:spPr>
          <a:xfrm>
            <a:off x="6096000" y="2867974"/>
            <a:ext cx="59763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Free connecting transit</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All Metrolink passes include free transfers to most connecting bus and rail</a:t>
            </a:r>
            <a:endPar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2" name="TextBox 11">
            <a:extLst>
              <a:ext uri="{FF2B5EF4-FFF2-40B4-BE49-F238E27FC236}">
                <a16:creationId xmlns:a16="http://schemas.microsoft.com/office/drawing/2014/main" id="{2B84A2AC-DFEA-9CD0-FC4B-EC113155BF86}"/>
              </a:ext>
            </a:extLst>
          </p:cNvPr>
          <p:cNvSpPr txBox="1"/>
          <p:nvPr/>
        </p:nvSpPr>
        <p:spPr>
          <a:xfrm>
            <a:off x="6064381" y="1457115"/>
            <a:ext cx="60079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Go green and save</a:t>
            </a:r>
            <a:endParaRPr kumimoji="0" lang="en-US" sz="1600" b="1"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Employees save on gas and car expenses, while reducing their carbon footprint and supporting Corporate Sustainability initiatives</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a:endParaRPr>
          </a:p>
        </p:txBody>
      </p:sp>
      <p:sp>
        <p:nvSpPr>
          <p:cNvPr id="13" name="TextBox 12">
            <a:extLst>
              <a:ext uri="{FF2B5EF4-FFF2-40B4-BE49-F238E27FC236}">
                <a16:creationId xmlns:a16="http://schemas.microsoft.com/office/drawing/2014/main" id="{63B5FC4E-E1B5-0339-EC4B-A52E9E56B487}"/>
              </a:ext>
            </a:extLst>
          </p:cNvPr>
          <p:cNvSpPr txBox="1"/>
          <p:nvPr/>
        </p:nvSpPr>
        <p:spPr>
          <a:xfrm>
            <a:off x="6039754" y="4222269"/>
            <a:ext cx="60325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Clean, comfortable multi-level cars</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Safety is a priority, allowing employees to relax, visit with friends or catch up on work</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4" name="TextBox 13">
            <a:extLst>
              <a:ext uri="{FF2B5EF4-FFF2-40B4-BE49-F238E27FC236}">
                <a16:creationId xmlns:a16="http://schemas.microsoft.com/office/drawing/2014/main" id="{95FBF470-622F-8343-B872-C4100CDE95A9}"/>
              </a:ext>
            </a:extLst>
          </p:cNvPr>
          <p:cNvSpPr txBox="1"/>
          <p:nvPr/>
        </p:nvSpPr>
        <p:spPr>
          <a:xfrm>
            <a:off x="6039754" y="5615653"/>
            <a:ext cx="58190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Free weekend travel</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lt"/>
                <a:cs typeface="Calibri" panose="020F0502020204030204"/>
              </a:rPr>
              <a:t>Monthly Pass holders can enjoy free system-wide travel on the weekends and Kids Ride Free on weekends, too</a:t>
            </a:r>
            <a:endPar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a:endParaRPr>
          </a:p>
        </p:txBody>
      </p:sp>
      <p:pic>
        <p:nvPicPr>
          <p:cNvPr id="15" name="Picture 3" descr="A picture containing text, clipart, vector graphics&#10;&#10;Description automatically generated">
            <a:extLst>
              <a:ext uri="{FF2B5EF4-FFF2-40B4-BE49-F238E27FC236}">
                <a16:creationId xmlns:a16="http://schemas.microsoft.com/office/drawing/2014/main" id="{D8F670CF-72C0-3F66-2AFD-92F0AE614854}"/>
              </a:ext>
            </a:extLst>
          </p:cNvPr>
          <p:cNvPicPr>
            <a:picLocks noChangeAspect="1"/>
          </p:cNvPicPr>
          <p:nvPr/>
        </p:nvPicPr>
        <p:blipFill>
          <a:blip r:embed="rId4"/>
          <a:stretch>
            <a:fillRect/>
          </a:stretch>
        </p:blipFill>
        <p:spPr>
          <a:xfrm>
            <a:off x="4952560" y="1493542"/>
            <a:ext cx="685357" cy="1060547"/>
          </a:xfrm>
          <a:prstGeom prst="rect">
            <a:avLst/>
          </a:prstGeom>
        </p:spPr>
      </p:pic>
      <p:pic>
        <p:nvPicPr>
          <p:cNvPr id="16" name="Picture 31" descr="Icon&#10;&#10;Description automatically generated">
            <a:extLst>
              <a:ext uri="{FF2B5EF4-FFF2-40B4-BE49-F238E27FC236}">
                <a16:creationId xmlns:a16="http://schemas.microsoft.com/office/drawing/2014/main" id="{08F6DF23-9F2B-82A1-4F13-180EE42551F0}"/>
              </a:ext>
            </a:extLst>
          </p:cNvPr>
          <p:cNvPicPr>
            <a:picLocks noChangeAspect="1"/>
          </p:cNvPicPr>
          <p:nvPr/>
        </p:nvPicPr>
        <p:blipFill>
          <a:blip r:embed="rId5"/>
          <a:stretch>
            <a:fillRect/>
          </a:stretch>
        </p:blipFill>
        <p:spPr>
          <a:xfrm>
            <a:off x="4638856" y="226981"/>
            <a:ext cx="1044902" cy="912702"/>
          </a:xfrm>
          <a:prstGeom prst="rect">
            <a:avLst/>
          </a:prstGeom>
        </p:spPr>
      </p:pic>
      <p:pic>
        <p:nvPicPr>
          <p:cNvPr id="17" name="Picture 33" descr="Logo, icon&#10;&#10;Description automatically generated">
            <a:extLst>
              <a:ext uri="{FF2B5EF4-FFF2-40B4-BE49-F238E27FC236}">
                <a16:creationId xmlns:a16="http://schemas.microsoft.com/office/drawing/2014/main" id="{88DEBF43-1EA5-C8DC-95E7-73FD6A6C3FF9}"/>
              </a:ext>
            </a:extLst>
          </p:cNvPr>
          <p:cNvPicPr>
            <a:picLocks noChangeAspect="1"/>
          </p:cNvPicPr>
          <p:nvPr/>
        </p:nvPicPr>
        <p:blipFill>
          <a:blip r:embed="rId6"/>
          <a:stretch>
            <a:fillRect/>
          </a:stretch>
        </p:blipFill>
        <p:spPr>
          <a:xfrm>
            <a:off x="4578928" y="2965424"/>
            <a:ext cx="1175876" cy="636099"/>
          </a:xfrm>
          <a:prstGeom prst="rect">
            <a:avLst/>
          </a:prstGeom>
        </p:spPr>
      </p:pic>
      <p:pic>
        <p:nvPicPr>
          <p:cNvPr id="18" name="Picture 34" descr="Logo, company name&#10;&#10;Description automatically generated">
            <a:extLst>
              <a:ext uri="{FF2B5EF4-FFF2-40B4-BE49-F238E27FC236}">
                <a16:creationId xmlns:a16="http://schemas.microsoft.com/office/drawing/2014/main" id="{844E4146-6A74-0652-7AEF-8F288205378C}"/>
              </a:ext>
            </a:extLst>
          </p:cNvPr>
          <p:cNvPicPr>
            <a:picLocks noChangeAspect="1"/>
          </p:cNvPicPr>
          <p:nvPr/>
        </p:nvPicPr>
        <p:blipFill>
          <a:blip r:embed="rId7"/>
          <a:stretch>
            <a:fillRect/>
          </a:stretch>
        </p:blipFill>
        <p:spPr>
          <a:xfrm>
            <a:off x="4781772" y="4100070"/>
            <a:ext cx="984050" cy="1029754"/>
          </a:xfrm>
          <a:prstGeom prst="rect">
            <a:avLst/>
          </a:prstGeom>
        </p:spPr>
      </p:pic>
      <p:pic>
        <p:nvPicPr>
          <p:cNvPr id="19" name="Picture 35" descr="Icon&#10;&#10;Description automatically generated">
            <a:extLst>
              <a:ext uri="{FF2B5EF4-FFF2-40B4-BE49-F238E27FC236}">
                <a16:creationId xmlns:a16="http://schemas.microsoft.com/office/drawing/2014/main" id="{0EB02D09-FB60-CE4C-8855-6E88A7D13305}"/>
              </a:ext>
            </a:extLst>
          </p:cNvPr>
          <p:cNvPicPr>
            <a:picLocks noChangeAspect="1"/>
          </p:cNvPicPr>
          <p:nvPr/>
        </p:nvPicPr>
        <p:blipFill>
          <a:blip r:embed="rId8"/>
          <a:stretch>
            <a:fillRect/>
          </a:stretch>
        </p:blipFill>
        <p:spPr>
          <a:xfrm>
            <a:off x="4781771" y="5527041"/>
            <a:ext cx="984051" cy="975359"/>
          </a:xfrm>
          <a:prstGeom prst="rect">
            <a:avLst/>
          </a:prstGeom>
        </p:spPr>
      </p:pic>
    </p:spTree>
    <p:extLst>
      <p:ext uri="{BB962C8B-B14F-4D97-AF65-F5344CB8AC3E}">
        <p14:creationId xmlns:p14="http://schemas.microsoft.com/office/powerpoint/2010/main" val="995813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0347A-3A5C-6E0E-8997-0844D84E54AD}"/>
              </a:ext>
            </a:extLst>
          </p:cNvPr>
          <p:cNvPicPr>
            <a:picLocks noChangeAspect="1"/>
          </p:cNvPicPr>
          <p:nvPr/>
        </p:nvPicPr>
        <p:blipFill>
          <a:blip r:embed="rId3">
            <a:extLst>
              <a:ext uri="{28A0092B-C50C-407E-A947-70E740481C1C}">
                <a14:useLocalDpi xmlns:a14="http://schemas.microsoft.com/office/drawing/2010/main" val="0"/>
              </a:ext>
            </a:extLst>
          </a:blip>
          <a:srcRect l="25804" r="25804"/>
          <a:stretch/>
        </p:blipFill>
        <p:spPr>
          <a:xfrm>
            <a:off x="0" y="-13702"/>
            <a:ext cx="4991378" cy="6871702"/>
          </a:xfrm>
          <a:prstGeom prst="rect">
            <a:avLst/>
          </a:prstGeom>
        </p:spPr>
      </p:pic>
      <p:pic>
        <p:nvPicPr>
          <p:cNvPr id="5" name="Picture 4" descr="Shape&#10;&#10;Description automatically generated">
            <a:extLst>
              <a:ext uri="{FF2B5EF4-FFF2-40B4-BE49-F238E27FC236}">
                <a16:creationId xmlns:a16="http://schemas.microsoft.com/office/drawing/2014/main" id="{02896347-2607-2AA3-5849-91356D413F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197100" y="-13701"/>
            <a:ext cx="10008598" cy="6871699"/>
          </a:xfrm>
          <a:prstGeom prst="rect">
            <a:avLst/>
          </a:prstGeom>
        </p:spPr>
      </p:pic>
      <p:sp>
        <p:nvSpPr>
          <p:cNvPr id="11" name="Title 1">
            <a:extLst>
              <a:ext uri="{FF2B5EF4-FFF2-40B4-BE49-F238E27FC236}">
                <a16:creationId xmlns:a16="http://schemas.microsoft.com/office/drawing/2014/main" id="{4DA77FB6-49F7-0035-1BBD-49D1B981BB6C}"/>
              </a:ext>
            </a:extLst>
          </p:cNvPr>
          <p:cNvSpPr txBox="1">
            <a:spLocks/>
          </p:cNvSpPr>
          <p:nvPr/>
        </p:nvSpPr>
        <p:spPr>
          <a:xfrm>
            <a:off x="4572278" y="381812"/>
            <a:ext cx="7257567" cy="1228293"/>
          </a:xfrm>
          <a:prstGeom prst="rect">
            <a:avLst/>
          </a:prstGeom>
        </p:spPr>
        <p:txBody>
          <a:bodyPr>
            <a:normAutofit fontScale="70000" lnSpcReduction="20000"/>
          </a:bodyPr>
          <a:lstStyle>
            <a:lvl1pPr algn="l" defTabSz="685800" rtl="0" eaLnBrk="1" latinLnBrk="0" hangingPunct="1">
              <a:lnSpc>
                <a:spcPct val="90000"/>
              </a:lnSpc>
              <a:spcBef>
                <a:spcPct val="0"/>
              </a:spcBef>
              <a:buNone/>
              <a:defRPr sz="3300" b="0" i="0" kern="1200">
                <a:solidFill>
                  <a:schemeClr val="tx1"/>
                </a:solidFill>
                <a:latin typeface="Montserrat" pitchFamily="2" charset="77"/>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pitchFamily="2" charset="77"/>
                <a:ea typeface="+mj-ea"/>
                <a:cs typeface="+mj-cs"/>
              </a:rPr>
              <a:t>Corporate Partner Program</a:t>
            </a:r>
            <a:endParaRPr kumimoji="0" lang="en-US" sz="4400" b="1" i="0" u="none" strike="noStrike" kern="1200" cap="none" spc="0" normalizeH="0" baseline="0" noProof="0" dirty="0">
              <a:ln>
                <a:noFill/>
              </a:ln>
              <a:solidFill>
                <a:prstClr val="white"/>
              </a:solidFill>
              <a:effectLst/>
              <a:uLnTx/>
              <a:uFillTx/>
              <a:latin typeface="Montserrat" pitchFamily="2" charset="77"/>
              <a:ea typeface="+mj-ea"/>
              <a:cs typeface="+mj-cs"/>
            </a:endParaRPr>
          </a:p>
        </p:txBody>
      </p:sp>
      <p:sp>
        <p:nvSpPr>
          <p:cNvPr id="8" name="Content Placeholder 4">
            <a:extLst>
              <a:ext uri="{FF2B5EF4-FFF2-40B4-BE49-F238E27FC236}">
                <a16:creationId xmlns:a16="http://schemas.microsoft.com/office/drawing/2014/main" id="{74342A62-308B-F7F3-85EF-43CE181B460D}"/>
              </a:ext>
            </a:extLst>
          </p:cNvPr>
          <p:cNvSpPr>
            <a:spLocks noGrp="1"/>
          </p:cNvSpPr>
          <p:nvPr>
            <p:ph idx="1"/>
          </p:nvPr>
        </p:nvSpPr>
        <p:spPr>
          <a:xfrm>
            <a:off x="4870167" y="1369697"/>
            <a:ext cx="7030676" cy="5085471"/>
          </a:xfrm>
        </p:spPr>
        <p:txBody>
          <a:bodyPr>
            <a:normAutofit lnSpcReduction="10000"/>
          </a:bodyPr>
          <a:lstStyle/>
          <a:p>
            <a:pPr marL="0" indent="0">
              <a:lnSpc>
                <a:spcPct val="120000"/>
              </a:lnSpc>
              <a:buNone/>
            </a:pPr>
            <a:r>
              <a:rPr lang="en-US" sz="2800" dirty="0">
                <a:latin typeface="Montserrat" pitchFamily="2" charset="77"/>
                <a:ea typeface="+mn-lt"/>
                <a:cs typeface="+mn-lt"/>
              </a:rPr>
              <a:t>Metrolink’s Corporate Partner Program is a pre-tax benefit program that enables companies and organizations the ability to offer transit benefits to their employees using a maximum of $3</a:t>
            </a:r>
            <a:r>
              <a:rPr lang="en-US" dirty="0">
                <a:ea typeface="+mn-lt"/>
                <a:cs typeface="+mn-lt"/>
              </a:rPr>
              <a:t>2</a:t>
            </a:r>
            <a:r>
              <a:rPr lang="en-US" sz="2800" dirty="0">
                <a:latin typeface="Montserrat" pitchFamily="2" charset="77"/>
                <a:ea typeface="+mn-lt"/>
                <a:cs typeface="+mn-lt"/>
              </a:rPr>
              <a:t>5/month per employee.</a:t>
            </a:r>
          </a:p>
          <a:p>
            <a:pPr marL="0" indent="0">
              <a:lnSpc>
                <a:spcPct val="120000"/>
              </a:lnSpc>
              <a:buNone/>
            </a:pPr>
            <a:r>
              <a:rPr lang="en-US" sz="2800" dirty="0">
                <a:latin typeface="Montserrat" pitchFamily="2" charset="77"/>
                <a:ea typeface="+mn-lt"/>
                <a:cs typeface="+mn-lt"/>
              </a:rPr>
              <a:t>The Corporate Partner Program satisfies AQMD Rule 2202 requirements. </a:t>
            </a:r>
            <a:endParaRPr lang="en-US" sz="2800" dirty="0">
              <a:latin typeface="Arial Nova Light"/>
              <a:ea typeface="+mn-lt"/>
              <a:cs typeface="Arial"/>
            </a:endParaRPr>
          </a:p>
        </p:txBody>
      </p:sp>
    </p:spTree>
    <p:extLst>
      <p:ext uri="{BB962C8B-B14F-4D97-AF65-F5344CB8AC3E}">
        <p14:creationId xmlns:p14="http://schemas.microsoft.com/office/powerpoint/2010/main" val="3912115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65D904-887F-3584-C500-B243DC369E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1"/>
            <a:ext cx="4574232" cy="6858000"/>
          </a:xfrm>
          <a:prstGeom prst="rect">
            <a:avLst/>
          </a:prstGeom>
        </p:spPr>
      </p:pic>
      <p:pic>
        <p:nvPicPr>
          <p:cNvPr id="8" name="Picture 7" descr="Shape, rectangle&#10;&#10;Description automatically generated">
            <a:extLst>
              <a:ext uri="{FF2B5EF4-FFF2-40B4-BE49-F238E27FC236}">
                <a16:creationId xmlns:a16="http://schemas.microsoft.com/office/drawing/2014/main" id="{BC5CE299-6FC7-4FBD-6FBC-AA33CCE444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996965" y="-2921"/>
            <a:ext cx="10208733" cy="6876101"/>
          </a:xfrm>
          <a:prstGeom prst="rect">
            <a:avLst/>
          </a:prstGeom>
        </p:spPr>
      </p:pic>
      <p:sp>
        <p:nvSpPr>
          <p:cNvPr id="4" name="Title 3">
            <a:extLst>
              <a:ext uri="{FF2B5EF4-FFF2-40B4-BE49-F238E27FC236}">
                <a16:creationId xmlns:a16="http://schemas.microsoft.com/office/drawing/2014/main" id="{5D78D263-A54D-3E10-1832-702E6EFF2EF2}"/>
              </a:ext>
            </a:extLst>
          </p:cNvPr>
          <p:cNvSpPr>
            <a:spLocks noGrp="1"/>
          </p:cNvSpPr>
          <p:nvPr>
            <p:ph type="title"/>
          </p:nvPr>
        </p:nvSpPr>
        <p:spPr>
          <a:xfrm>
            <a:off x="4320629" y="522780"/>
            <a:ext cx="7674997" cy="1325563"/>
          </a:xfrm>
        </p:spPr>
        <p:txBody>
          <a:bodyPr>
            <a:normAutofit/>
          </a:bodyPr>
          <a:lstStyle/>
          <a:p>
            <a:pPr>
              <a:lnSpc>
                <a:spcPct val="120000"/>
              </a:lnSpc>
            </a:pPr>
            <a:r>
              <a:rPr lang="en-US" sz="4400" b="1" dirty="0">
                <a:solidFill>
                  <a:schemeClr val="bg1"/>
                </a:solidFill>
              </a:rPr>
              <a:t>Mobility-4-All</a:t>
            </a:r>
          </a:p>
        </p:txBody>
      </p:sp>
      <p:sp>
        <p:nvSpPr>
          <p:cNvPr id="5" name="Content Placeholder 4">
            <a:extLst>
              <a:ext uri="{FF2B5EF4-FFF2-40B4-BE49-F238E27FC236}">
                <a16:creationId xmlns:a16="http://schemas.microsoft.com/office/drawing/2014/main" id="{81CFD541-8DFD-4BF1-FEB4-CD389152BE69}"/>
              </a:ext>
            </a:extLst>
          </p:cNvPr>
          <p:cNvSpPr>
            <a:spLocks noGrp="1"/>
          </p:cNvSpPr>
          <p:nvPr>
            <p:ph idx="1"/>
          </p:nvPr>
        </p:nvSpPr>
        <p:spPr>
          <a:xfrm>
            <a:off x="4453669" y="1641150"/>
            <a:ext cx="7408916" cy="4351339"/>
          </a:xfrm>
        </p:spPr>
        <p:txBody>
          <a:bodyPr>
            <a:normAutofit/>
          </a:bodyPr>
          <a:lstStyle/>
          <a:p>
            <a:pPr marL="0" indent="0">
              <a:buNone/>
            </a:pPr>
            <a:r>
              <a:rPr lang="en-US" dirty="0"/>
              <a:t>California EBT cardholders are eligible for an additional 50% fare discount.</a:t>
            </a:r>
          </a:p>
          <a:p>
            <a:pPr marL="0" indent="0">
              <a:buNone/>
            </a:pPr>
            <a:endParaRPr lang="en-US" sz="1000" dirty="0"/>
          </a:p>
          <a:p>
            <a:pPr lvl="2">
              <a:lnSpc>
                <a:spcPct val="100000"/>
              </a:lnSpc>
              <a:spcAft>
                <a:spcPts val="800"/>
              </a:spcAft>
            </a:pPr>
            <a:r>
              <a:rPr lang="en-US" sz="2400" dirty="0"/>
              <a:t>Simply insert California EBT card into Metrolink ticket vending machines to unlock the 50% discount.</a:t>
            </a:r>
          </a:p>
          <a:p>
            <a:pPr lvl="2">
              <a:lnSpc>
                <a:spcPct val="100000"/>
              </a:lnSpc>
              <a:spcAft>
                <a:spcPts val="800"/>
              </a:spcAft>
            </a:pPr>
            <a:r>
              <a:rPr lang="en-US" sz="2400" dirty="0"/>
              <a:t>Available only at Metrolink Ticket Machines.</a:t>
            </a:r>
          </a:p>
          <a:p>
            <a:pPr lvl="2">
              <a:lnSpc>
                <a:spcPct val="100000"/>
              </a:lnSpc>
              <a:spcAft>
                <a:spcPts val="800"/>
              </a:spcAft>
            </a:pPr>
            <a:r>
              <a:rPr lang="en-US" sz="2400" dirty="0"/>
              <a:t>Applies to all Metrolink ticket types.</a:t>
            </a:r>
          </a:p>
          <a:p>
            <a:pPr lvl="2">
              <a:lnSpc>
                <a:spcPct val="100000"/>
              </a:lnSpc>
              <a:spcAft>
                <a:spcPts val="800"/>
              </a:spcAft>
            </a:pPr>
            <a:r>
              <a:rPr lang="en-US" sz="2400" dirty="0"/>
              <a:t>In addition to existing discounts.</a:t>
            </a:r>
          </a:p>
          <a:p>
            <a:endParaRPr lang="en-US" dirty="0"/>
          </a:p>
          <a:p>
            <a:endParaRPr lang="en-US" dirty="0"/>
          </a:p>
        </p:txBody>
      </p:sp>
      <p:pic>
        <p:nvPicPr>
          <p:cNvPr id="2" name="Picture 1">
            <a:extLst>
              <a:ext uri="{FF2B5EF4-FFF2-40B4-BE49-F238E27FC236}">
                <a16:creationId xmlns:a16="http://schemas.microsoft.com/office/drawing/2014/main" id="{32740213-5D2D-8065-EBB7-D9A86DA926E8}"/>
              </a:ext>
            </a:extLst>
          </p:cNvPr>
          <p:cNvPicPr>
            <a:picLocks noChangeAspect="1"/>
          </p:cNvPicPr>
          <p:nvPr/>
        </p:nvPicPr>
        <p:blipFill>
          <a:blip r:embed="rId5"/>
          <a:srcRect l="5285" r="5285"/>
          <a:stretch/>
        </p:blipFill>
        <p:spPr>
          <a:xfrm>
            <a:off x="284907" y="5992489"/>
            <a:ext cx="1842248" cy="587216"/>
          </a:xfrm>
          <a:prstGeom prst="rect">
            <a:avLst/>
          </a:prstGeom>
        </p:spPr>
      </p:pic>
    </p:spTree>
    <p:extLst>
      <p:ext uri="{BB962C8B-B14F-4D97-AF65-F5344CB8AC3E}">
        <p14:creationId xmlns:p14="http://schemas.microsoft.com/office/powerpoint/2010/main" val="248046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65D904-887F-3584-C500-B243DC369E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873470" cy="6886168"/>
          </a:xfrm>
          <a:prstGeom prst="rect">
            <a:avLst/>
          </a:prstGeom>
        </p:spPr>
      </p:pic>
      <p:pic>
        <p:nvPicPr>
          <p:cNvPr id="8" name="Picture 7" descr="Shape, rectangle&#10;&#10;Description automatically generated">
            <a:extLst>
              <a:ext uri="{FF2B5EF4-FFF2-40B4-BE49-F238E27FC236}">
                <a16:creationId xmlns:a16="http://schemas.microsoft.com/office/drawing/2014/main" id="{BC5CE299-6FC7-4FBD-6FBC-AA33CCE444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2002971" y="-2924"/>
            <a:ext cx="10202725" cy="6886167"/>
          </a:xfrm>
          <a:prstGeom prst="rect">
            <a:avLst/>
          </a:prstGeom>
        </p:spPr>
      </p:pic>
      <p:sp>
        <p:nvSpPr>
          <p:cNvPr id="4" name="Title 3">
            <a:extLst>
              <a:ext uri="{FF2B5EF4-FFF2-40B4-BE49-F238E27FC236}">
                <a16:creationId xmlns:a16="http://schemas.microsoft.com/office/drawing/2014/main" id="{5D78D263-A54D-3E10-1832-702E6EFF2EF2}"/>
              </a:ext>
            </a:extLst>
          </p:cNvPr>
          <p:cNvSpPr>
            <a:spLocks noGrp="1"/>
          </p:cNvSpPr>
          <p:nvPr>
            <p:ph type="title"/>
          </p:nvPr>
        </p:nvSpPr>
        <p:spPr>
          <a:xfrm>
            <a:off x="4320629" y="522780"/>
            <a:ext cx="7674997" cy="1325563"/>
          </a:xfrm>
        </p:spPr>
        <p:txBody>
          <a:bodyPr>
            <a:normAutofit/>
          </a:bodyPr>
          <a:lstStyle/>
          <a:p>
            <a:pPr>
              <a:lnSpc>
                <a:spcPct val="120000"/>
              </a:lnSpc>
            </a:pPr>
            <a:r>
              <a:rPr lang="en-US" sz="4400" b="1" dirty="0">
                <a:solidFill>
                  <a:schemeClr val="bg1"/>
                </a:solidFill>
              </a:rPr>
              <a:t>Earth Day</a:t>
            </a:r>
          </a:p>
        </p:txBody>
      </p:sp>
      <p:sp>
        <p:nvSpPr>
          <p:cNvPr id="5" name="Content Placeholder 4">
            <a:extLst>
              <a:ext uri="{FF2B5EF4-FFF2-40B4-BE49-F238E27FC236}">
                <a16:creationId xmlns:a16="http://schemas.microsoft.com/office/drawing/2014/main" id="{81CFD541-8DFD-4BF1-FEB4-CD389152BE69}"/>
              </a:ext>
            </a:extLst>
          </p:cNvPr>
          <p:cNvSpPr>
            <a:spLocks noGrp="1"/>
          </p:cNvSpPr>
          <p:nvPr>
            <p:ph idx="1"/>
          </p:nvPr>
        </p:nvSpPr>
        <p:spPr>
          <a:xfrm>
            <a:off x="4453669" y="1641150"/>
            <a:ext cx="7408916" cy="4351339"/>
          </a:xfrm>
        </p:spPr>
        <p:txBody>
          <a:bodyPr>
            <a:normAutofit/>
          </a:bodyPr>
          <a:lstStyle/>
          <a:p>
            <a:pPr marL="0" indent="0">
              <a:lnSpc>
                <a:spcPct val="150000"/>
              </a:lnSpc>
              <a:buNone/>
            </a:pPr>
            <a:r>
              <a:rPr lang="en-US" sz="2800" dirty="0">
                <a:latin typeface="Montserrat" pitchFamily="2" charset="0"/>
              </a:rPr>
              <a:t>On </a:t>
            </a:r>
            <a:r>
              <a:rPr lang="en-US" dirty="0">
                <a:latin typeface="Montserrat" pitchFamily="2" charset="0"/>
              </a:rPr>
              <a:t>Tues</a:t>
            </a:r>
            <a:r>
              <a:rPr lang="en-US" sz="2800" dirty="0">
                <a:latin typeface="Montserrat" pitchFamily="2" charset="0"/>
              </a:rPr>
              <a:t>day, April 22, we’re inviting everyone to </a:t>
            </a:r>
            <a:r>
              <a:rPr lang="en-US" sz="2800" i="1" dirty="0">
                <a:latin typeface="Montserrat" pitchFamily="2" charset="0"/>
              </a:rPr>
              <a:t>leave their car at home</a:t>
            </a:r>
            <a:r>
              <a:rPr lang="en-US" sz="2800" dirty="0">
                <a:latin typeface="Montserrat" pitchFamily="2" charset="0"/>
              </a:rPr>
              <a:t> and ride Metrolink for free. </a:t>
            </a:r>
          </a:p>
          <a:p>
            <a:pPr marL="0" indent="0">
              <a:lnSpc>
                <a:spcPct val="150000"/>
              </a:lnSpc>
              <a:buNone/>
            </a:pPr>
            <a:r>
              <a:rPr lang="en-US" sz="2800" dirty="0">
                <a:latin typeface="Montserrat" pitchFamily="2" charset="0"/>
              </a:rPr>
              <a:t>It’s not just a free ride, it’s a journey towards a greener, more vibrant Southern California!</a:t>
            </a:r>
            <a:endParaRPr lang="en-US" sz="2800" dirty="0"/>
          </a:p>
        </p:txBody>
      </p:sp>
    </p:spTree>
    <p:extLst>
      <p:ext uri="{BB962C8B-B14F-4D97-AF65-F5344CB8AC3E}">
        <p14:creationId xmlns:p14="http://schemas.microsoft.com/office/powerpoint/2010/main" val="413402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B71022-DE22-9897-6D51-A8F0103AE489}"/>
              </a:ext>
            </a:extLst>
          </p:cNvPr>
          <p:cNvPicPr>
            <a:picLocks noChangeAspect="1"/>
          </p:cNvPicPr>
          <p:nvPr/>
        </p:nvPicPr>
        <p:blipFill>
          <a:blip r:embed="rId2">
            <a:extLst>
              <a:ext uri="{28A0092B-C50C-407E-A947-70E740481C1C}">
                <a14:useLocalDpi xmlns:a14="http://schemas.microsoft.com/office/drawing/2010/main" val="0"/>
              </a:ext>
            </a:extLst>
          </a:blip>
          <a:srcRect t="7766" b="7766"/>
          <a:stretch/>
        </p:blipFill>
        <p:spPr>
          <a:xfrm>
            <a:off x="-18585" y="0"/>
            <a:ext cx="12210585" cy="6875969"/>
          </a:xfrm>
          <a:prstGeom prst="rect">
            <a:avLst/>
          </a:prstGeom>
        </p:spPr>
      </p:pic>
      <p:sp>
        <p:nvSpPr>
          <p:cNvPr id="3" name="Round Same Side Corner Rectangle 2">
            <a:extLst>
              <a:ext uri="{FF2B5EF4-FFF2-40B4-BE49-F238E27FC236}">
                <a16:creationId xmlns:a16="http://schemas.microsoft.com/office/drawing/2014/main" id="{BFB447FA-AEE3-6F86-B78E-2C79EF3CA22B}"/>
              </a:ext>
            </a:extLst>
          </p:cNvPr>
          <p:cNvSpPr/>
          <p:nvPr/>
        </p:nvSpPr>
        <p:spPr>
          <a:xfrm>
            <a:off x="733879" y="4927600"/>
            <a:ext cx="10711544" cy="1948368"/>
          </a:xfrm>
          <a:prstGeom prst="round2SameRect">
            <a:avLst>
              <a:gd name="adj1" fmla="val 13962"/>
              <a:gd name="adj2" fmla="val 0"/>
            </a:avLst>
          </a:prstGeom>
          <a:solidFill>
            <a:srgbClr val="0075DF">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4" name="Picture 3" descr="Logo&#10;&#10;Description automatically generated">
            <a:extLst>
              <a:ext uri="{FF2B5EF4-FFF2-40B4-BE49-F238E27FC236}">
                <a16:creationId xmlns:a16="http://schemas.microsoft.com/office/drawing/2014/main" id="{ED7869BC-044E-6F2A-8A8A-C5240B8382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6706" y="465178"/>
            <a:ext cx="2950015" cy="462191"/>
          </a:xfrm>
          <a:prstGeom prst="rect">
            <a:avLst/>
          </a:prstGeom>
        </p:spPr>
      </p:pic>
      <p:sp>
        <p:nvSpPr>
          <p:cNvPr id="5" name="Title 1">
            <a:extLst>
              <a:ext uri="{FF2B5EF4-FFF2-40B4-BE49-F238E27FC236}">
                <a16:creationId xmlns:a16="http://schemas.microsoft.com/office/drawing/2014/main" id="{290FAA87-063D-9EDC-A8D1-D195640F56F2}"/>
              </a:ext>
            </a:extLst>
          </p:cNvPr>
          <p:cNvSpPr txBox="1">
            <a:spLocks/>
          </p:cNvSpPr>
          <p:nvPr/>
        </p:nvSpPr>
        <p:spPr>
          <a:xfrm>
            <a:off x="4210627" y="5548014"/>
            <a:ext cx="3752160" cy="707540"/>
          </a:xfrm>
          <a:prstGeom prst="rect">
            <a:avLst/>
          </a:prstGeom>
        </p:spPr>
        <p:txBody>
          <a:bodyPr anchor="t">
            <a:normAutofit/>
          </a:bodyPr>
          <a:lstStyle>
            <a:lvl1pPr algn="l" defTabSz="685800" rtl="0" eaLnBrk="1" latinLnBrk="0" hangingPunct="1">
              <a:lnSpc>
                <a:spcPct val="90000"/>
              </a:lnSpc>
              <a:spcBef>
                <a:spcPct val="0"/>
              </a:spcBef>
              <a:buNone/>
              <a:defRPr sz="2000" b="0" i="0" kern="1200">
                <a:solidFill>
                  <a:schemeClr val="bg1"/>
                </a:solidFill>
                <a:latin typeface="Montserrat" pitchFamily="2" charset="77"/>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267" b="1" i="0" u="none" strike="noStrike" kern="1200" cap="none" spc="0" normalizeH="0" baseline="0" noProof="0" dirty="0">
                <a:ln>
                  <a:noFill/>
                </a:ln>
                <a:solidFill>
                  <a:prstClr val="white"/>
                </a:solidFill>
                <a:effectLst/>
                <a:uLnTx/>
                <a:uFillTx/>
                <a:latin typeface="Montserrat" pitchFamily="2" charset="77"/>
                <a:ea typeface="+mj-ea"/>
                <a:cs typeface="+mj-cs"/>
              </a:rPr>
              <a:t>Thank you!</a:t>
            </a:r>
          </a:p>
        </p:txBody>
      </p:sp>
    </p:spTree>
    <p:extLst>
      <p:ext uri="{BB962C8B-B14F-4D97-AF65-F5344CB8AC3E}">
        <p14:creationId xmlns:p14="http://schemas.microsoft.com/office/powerpoint/2010/main" val="1491340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3290" y="532552"/>
            <a:ext cx="10337029" cy="821154"/>
          </a:xfrm>
        </p:spPr>
        <p:txBody>
          <a:bodyPr>
            <a:normAutofit/>
          </a:bodyPr>
          <a:lstStyle/>
          <a:p>
            <a:pPr algn="l"/>
            <a:r>
              <a:rPr lang="en-US" sz="4000" b="1">
                <a:latin typeface="+mn-lt"/>
                <a:cs typeface="ScalaSansLF-Bold"/>
              </a:rPr>
              <a:t>Metro Employer Pass Programs</a:t>
            </a:r>
          </a:p>
        </p:txBody>
      </p:sp>
      <p:sp>
        <p:nvSpPr>
          <p:cNvPr id="3" name="Subtitle 2"/>
          <p:cNvSpPr>
            <a:spLocks noGrp="1"/>
          </p:cNvSpPr>
          <p:nvPr>
            <p:ph type="subTitle" idx="1"/>
          </p:nvPr>
        </p:nvSpPr>
        <p:spPr>
          <a:xfrm>
            <a:off x="277402" y="1353707"/>
            <a:ext cx="5818598" cy="1070181"/>
          </a:xfrm>
        </p:spPr>
        <p:txBody>
          <a:bodyPr>
            <a:normAutofit/>
          </a:bodyPr>
          <a:lstStyle/>
          <a:p>
            <a:pPr algn="l"/>
            <a:endParaRPr lang="en-US" sz="3000" b="1">
              <a:solidFill>
                <a:schemeClr val="tx1"/>
              </a:solidFill>
              <a:latin typeface="ScalaSansLF-Italic"/>
              <a:cs typeface="ScalaSansLF-Italic"/>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1"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13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0" y="1"/>
            <a:ext cx="8644750" cy="7485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ScalaSansLF-Bold"/>
                <a:ea typeface="+mj-ea"/>
                <a:cs typeface="ScalaSansLF-Bold"/>
              </a:rPr>
              <a:t>Pass Programs</a:t>
            </a:r>
            <a:endParaRPr kumimoji="0" lang="en-US" sz="3000" b="1" i="0" u="none" strike="noStrike" kern="1200" cap="none" spc="0" normalizeH="0" baseline="0" noProof="0">
              <a:ln>
                <a:noFill/>
              </a:ln>
              <a:solidFill>
                <a:prstClr val="white"/>
              </a:solidFill>
              <a:effectLst/>
              <a:uLnTx/>
              <a:uFillTx/>
              <a:latin typeface="ScalaSansLF-Bold"/>
              <a:ea typeface="+mj-ea"/>
              <a:cs typeface="ScalaSansLF-Bold"/>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1"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601191A5-CD3A-4C50-860A-6793BB56CBB1}"/>
              </a:ext>
            </a:extLst>
          </p:cNvPr>
          <p:cNvSpPr txBox="1"/>
          <p:nvPr/>
        </p:nvSpPr>
        <p:spPr>
          <a:xfrm>
            <a:off x="2028827" y="4381502"/>
            <a:ext cx="2971798" cy="1384995"/>
          </a:xfrm>
          <a:prstGeom prst="rect">
            <a:avLst/>
          </a:prstGeom>
          <a:noFill/>
        </p:spPr>
        <p:txBody>
          <a:bodyPr wrap="square" rtlCol="0">
            <a:spAutoFit/>
          </a:body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Annual Pass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Full Fare ($1320 + $5)</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26 EZ Pass Agencies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Minimum: 3 Passes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Annual Upfront Payment</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Photo ID TAP Card</a:t>
            </a:r>
          </a:p>
        </p:txBody>
      </p:sp>
      <p:sp>
        <p:nvSpPr>
          <p:cNvPr id="15" name="TextBox 14">
            <a:extLst>
              <a:ext uri="{FF2B5EF4-FFF2-40B4-BE49-F238E27FC236}">
                <a16:creationId xmlns:a16="http://schemas.microsoft.com/office/drawing/2014/main" id="{58DCF742-5E1C-4588-AD86-390766B6BBCF}"/>
              </a:ext>
            </a:extLst>
          </p:cNvPr>
          <p:cNvSpPr txBox="1"/>
          <p:nvPr/>
        </p:nvSpPr>
        <p:spPr>
          <a:xfrm>
            <a:off x="5095876" y="4381501"/>
            <a:ext cx="2257428" cy="1600438"/>
          </a:xfrm>
          <a:prstGeom prst="rect">
            <a:avLst/>
          </a:prstGeom>
          <a:noFill/>
        </p:spPr>
        <p:txBody>
          <a:bodyPr wrap="square" rtlCol="0">
            <a:spAutoFit/>
          </a:body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Annual Pass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Reduced Fare ($408 + $5)</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Metro Bus &amp; Rail Only</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Minimum: 50% of total employees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Upfront Annual Payment</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Photo ID TAP Card</a:t>
            </a:r>
          </a:p>
        </p:txBody>
      </p:sp>
      <p:sp>
        <p:nvSpPr>
          <p:cNvPr id="16" name="TextBox 15">
            <a:extLst>
              <a:ext uri="{FF2B5EF4-FFF2-40B4-BE49-F238E27FC236}">
                <a16:creationId xmlns:a16="http://schemas.microsoft.com/office/drawing/2014/main" id="{04675716-66B1-4770-9647-53861C2ED3FD}"/>
              </a:ext>
            </a:extLst>
          </p:cNvPr>
          <p:cNvSpPr txBox="1"/>
          <p:nvPr/>
        </p:nvSpPr>
        <p:spPr>
          <a:xfrm>
            <a:off x="7848600" y="4519594"/>
            <a:ext cx="2581276" cy="954107"/>
          </a:xfrm>
          <a:prstGeom prst="rect">
            <a:avLst/>
          </a:prstGeom>
          <a:noFill/>
        </p:spPr>
        <p:txBody>
          <a:bodyPr wrap="square" rtlCol="0">
            <a:spAutoFit/>
          </a:body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Reduced Fare ($80/mo. max.)</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Valid on 15 transit agencies</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Quarterly payment for usage</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RFID Sticker on Employer ID</a:t>
            </a:r>
          </a:p>
        </p:txBody>
      </p:sp>
      <p:graphicFrame>
        <p:nvGraphicFramePr>
          <p:cNvPr id="24" name="Content Placeholder 4">
            <a:extLst>
              <a:ext uri="{FF2B5EF4-FFF2-40B4-BE49-F238E27FC236}">
                <a16:creationId xmlns:a16="http://schemas.microsoft.com/office/drawing/2014/main" id="{3947038B-BC7F-4F39-92FA-8A6433028E78}"/>
              </a:ext>
            </a:extLst>
          </p:cNvPr>
          <p:cNvGraphicFramePr>
            <a:graphicFrameLocks noGrp="1"/>
          </p:cNvGraphicFramePr>
          <p:nvPr>
            <p:ph idx="1"/>
          </p:nvPr>
        </p:nvGraphicFramePr>
        <p:xfrm>
          <a:off x="1623317" y="876062"/>
          <a:ext cx="9044684" cy="377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961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20FBD5-B8F1-DD83-3565-992101B30F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0F81-8FD1-4B46-91E5-B64C729A501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447CB60B-5A5E-3B40-7ED7-F0A082F65CCD}"/>
              </a:ext>
            </a:extLst>
          </p:cNvPr>
          <p:cNvSpPr txBox="1"/>
          <p:nvPr/>
        </p:nvSpPr>
        <p:spPr>
          <a:xfrm>
            <a:off x="604520" y="1638572"/>
            <a:ext cx="8006080" cy="3911648"/>
          </a:xfrm>
          <a:prstGeom prst="rect">
            <a:avLst/>
          </a:prstGeom>
          <a:noFill/>
          <a:ln>
            <a:noFill/>
          </a:ln>
        </p:spPr>
        <p:txBody>
          <a:bodyPr wrap="square" lIns="91440" tIns="45720" rIns="91440" bIns="45720" rtlCol="0" anchor="t">
            <a:spAutoFit/>
          </a:bodyPr>
          <a:lstStyle/>
          <a:p>
            <a:pPr marL="285750" indent="-285750">
              <a:lnSpc>
                <a:spcPct val="150000"/>
              </a:lnSpc>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Karen Pan, </a:t>
            </a:r>
            <a:r>
              <a:rPr kumimoji="0" lang="en-US" sz="2400" b="1" i="0" u="none" strike="noStrike" kern="1200" cap="none" spc="0" normalizeH="0" baseline="0" noProof="0" dirty="0">
                <a:ln>
                  <a:noFill/>
                </a:ln>
                <a:solidFill>
                  <a:prstClr val="white"/>
                </a:solidFill>
                <a:effectLst/>
                <a:uLnTx/>
                <a:uFillTx/>
                <a:latin typeface="Bierstadt"/>
                <a:ea typeface="+mn-ea"/>
                <a:cs typeface="+mn-cs"/>
              </a:rPr>
              <a:t>City of Burbank</a:t>
            </a:r>
          </a:p>
          <a:p>
            <a:pPr marL="285750" indent="-285750">
              <a:lnSpc>
                <a:spcPct val="150000"/>
              </a:lnSpc>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Laurene Lopez, </a:t>
            </a:r>
            <a:r>
              <a:rPr kumimoji="0" lang="en-US" sz="2400" b="1" i="0" u="none" strike="noStrike" kern="1200" cap="none" spc="0" normalizeH="0" baseline="0" noProof="0" dirty="0">
                <a:ln>
                  <a:noFill/>
                </a:ln>
                <a:solidFill>
                  <a:prstClr val="white"/>
                </a:solidFill>
                <a:effectLst/>
                <a:uLnTx/>
                <a:uFillTx/>
                <a:latin typeface="Bierstadt"/>
                <a:ea typeface="+mn-ea"/>
                <a:cs typeface="+mn-cs"/>
              </a:rPr>
              <a:t>Metrolink</a:t>
            </a:r>
            <a:endParaRPr kumimoji="0" lang="en-US" sz="2400" b="0" i="0" u="none" strike="noStrike" kern="1200" cap="none" spc="0" normalizeH="0" baseline="0" noProof="0" dirty="0">
              <a:ln>
                <a:noFill/>
              </a:ln>
              <a:solidFill>
                <a:prstClr val="white"/>
              </a:solidFill>
              <a:effectLst/>
              <a:uLnTx/>
              <a:uFillTx/>
              <a:latin typeface="Bierstadt"/>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Jocelyn Feliciano, </a:t>
            </a:r>
            <a:r>
              <a:rPr kumimoji="0" lang="en-US" sz="2400" b="1" i="0" u="none" strike="noStrike" kern="1200" cap="none" spc="0" normalizeH="0" baseline="0" noProof="0" dirty="0">
                <a:ln>
                  <a:noFill/>
                </a:ln>
                <a:solidFill>
                  <a:prstClr val="white"/>
                </a:solidFill>
                <a:effectLst/>
                <a:uLnTx/>
                <a:uFillTx/>
                <a:latin typeface="Bierstadt"/>
                <a:ea typeface="+mn-ea"/>
                <a:cs typeface="+mn-cs"/>
              </a:rPr>
              <a:t>Metro E-Pass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Stephanie Molen, </a:t>
            </a:r>
            <a:r>
              <a:rPr kumimoji="0" lang="en-US" sz="2400" b="1" i="0" u="none" strike="noStrike" kern="1200" cap="none" spc="0" normalizeH="0" baseline="0" noProof="0" dirty="0">
                <a:ln>
                  <a:noFill/>
                </a:ln>
                <a:solidFill>
                  <a:prstClr val="white"/>
                </a:solidFill>
                <a:effectLst/>
                <a:uLnTx/>
                <a:uFillTx/>
                <a:latin typeface="Bierstadt"/>
                <a:ea typeface="+mn-ea"/>
                <a:cs typeface="+mn-cs"/>
              </a:rPr>
              <a:t>LA Metro Programs/Updates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Tiffany Fischer, </a:t>
            </a:r>
            <a:r>
              <a:rPr kumimoji="0" lang="en-US" sz="2400" b="1" i="0" u="none" strike="noStrike" kern="1200" cap="none" spc="0" normalizeH="0" baseline="0" noProof="0" dirty="0" err="1">
                <a:ln>
                  <a:noFill/>
                </a:ln>
                <a:solidFill>
                  <a:prstClr val="white"/>
                </a:solidFill>
                <a:effectLst/>
                <a:uLnTx/>
                <a:uFillTx/>
                <a:latin typeface="Bierstadt"/>
                <a:ea typeface="+mn-ea"/>
                <a:cs typeface="+mn-cs"/>
              </a:rPr>
              <a:t>Ridematch</a:t>
            </a:r>
            <a:endParaRPr kumimoji="0" lang="en-US" sz="2400" b="1" i="0" u="none" strike="noStrike" kern="1200" cap="none" spc="0" normalizeH="0" baseline="0" noProof="0" dirty="0">
              <a:ln>
                <a:noFill/>
              </a:ln>
              <a:solidFill>
                <a:prstClr val="white"/>
              </a:solidFill>
              <a:effectLst/>
              <a:uLnTx/>
              <a:uFillTx/>
              <a:latin typeface="Bierstadt"/>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Matt Evans, </a:t>
            </a:r>
            <a:r>
              <a:rPr kumimoji="0" lang="en-US" sz="2400" b="1" i="0" u="none" strike="noStrike" kern="1200" cap="none" spc="0" normalizeH="0" baseline="0" noProof="0" dirty="0">
                <a:ln>
                  <a:noFill/>
                </a:ln>
                <a:solidFill>
                  <a:prstClr val="white"/>
                </a:solidFill>
                <a:effectLst/>
                <a:uLnTx/>
                <a:uFillTx/>
                <a:latin typeface="Bierstadt"/>
                <a:ea typeface="+mn-ea"/>
                <a:cs typeface="+mn-cs"/>
              </a:rPr>
              <a:t>NoHo to Pas BRT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Bierstadt"/>
                <a:ea typeface="+mn-ea"/>
                <a:cs typeface="+mn-cs"/>
              </a:rPr>
              <a:t>Zoe Bertol-Foell/Destree Lazo Bascos, </a:t>
            </a:r>
            <a:r>
              <a:rPr kumimoji="0" lang="en-US" sz="2400" b="1" i="0" u="none" strike="noStrike" kern="1200" cap="none" spc="0" normalizeH="0" baseline="0" noProof="0" dirty="0">
                <a:ln>
                  <a:noFill/>
                </a:ln>
                <a:solidFill>
                  <a:prstClr val="white"/>
                </a:solidFill>
                <a:effectLst/>
                <a:uLnTx/>
                <a:uFillTx/>
                <a:latin typeface="Bierstadt"/>
                <a:ea typeface="+mn-ea"/>
                <a:cs typeface="+mn-cs"/>
              </a:rPr>
              <a:t>BTMO</a:t>
            </a:r>
          </a:p>
        </p:txBody>
      </p:sp>
      <p:grpSp>
        <p:nvGrpSpPr>
          <p:cNvPr id="17" name="Group 16">
            <a:extLst>
              <a:ext uri="{FF2B5EF4-FFF2-40B4-BE49-F238E27FC236}">
                <a16:creationId xmlns:a16="http://schemas.microsoft.com/office/drawing/2014/main" id="{86770777-50EA-43DC-F99C-5E7FC1C5DA81}"/>
              </a:ext>
            </a:extLst>
          </p:cNvPr>
          <p:cNvGrpSpPr/>
          <p:nvPr/>
        </p:nvGrpSpPr>
        <p:grpSpPr>
          <a:xfrm>
            <a:off x="10782794" y="5788248"/>
            <a:ext cx="900626" cy="1083368"/>
            <a:chOff x="10782794" y="5788248"/>
            <a:chExt cx="900626" cy="1083368"/>
          </a:xfrm>
        </p:grpSpPr>
        <p:sp>
          <p:nvSpPr>
            <p:cNvPr id="6" name="Oval 5">
              <a:extLst>
                <a:ext uri="{FF2B5EF4-FFF2-40B4-BE49-F238E27FC236}">
                  <a16:creationId xmlns:a16="http://schemas.microsoft.com/office/drawing/2014/main" id="{F110EE63-79C3-5410-6286-F4297B3FDE4C}"/>
                </a:ext>
              </a:extLst>
            </p:cNvPr>
            <p:cNvSpPr/>
            <p:nvPr/>
          </p:nvSpPr>
          <p:spPr>
            <a:xfrm rot="16200000">
              <a:off x="10782794" y="6377535"/>
              <a:ext cx="286926" cy="286926"/>
            </a:xfrm>
            <a:prstGeom prst="ellipse">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D045A6D-5EFC-020C-65DA-CE5C12654020}"/>
                </a:ext>
              </a:extLst>
            </p:cNvPr>
            <p:cNvSpPr/>
            <p:nvPr/>
          </p:nvSpPr>
          <p:spPr>
            <a:xfrm rot="16200000">
              <a:off x="10755391" y="6548400"/>
              <a:ext cx="341731" cy="286926"/>
            </a:xfrm>
            <a:prstGeom prst="rect">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782AA07-39E0-D2A0-9C7F-81E847E9B9B9}"/>
                </a:ext>
              </a:extLst>
            </p:cNvPr>
            <p:cNvSpPr/>
            <p:nvPr/>
          </p:nvSpPr>
          <p:spPr>
            <a:xfrm rot="16200000">
              <a:off x="11089644" y="5788248"/>
              <a:ext cx="286926" cy="286926"/>
            </a:xfrm>
            <a:prstGeom prst="ellipse">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D95C5F1-0C5E-5B49-06D1-26184BF4F331}"/>
                </a:ext>
              </a:extLst>
            </p:cNvPr>
            <p:cNvSpPr/>
            <p:nvPr/>
          </p:nvSpPr>
          <p:spPr>
            <a:xfrm rot="16200000">
              <a:off x="10767598" y="6253757"/>
              <a:ext cx="931018" cy="286926"/>
            </a:xfrm>
            <a:prstGeom prst="rect">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E48A607-0063-E918-7C01-0455919FB76A}"/>
                </a:ext>
              </a:extLst>
            </p:cNvPr>
            <p:cNvGrpSpPr/>
            <p:nvPr/>
          </p:nvGrpSpPr>
          <p:grpSpPr>
            <a:xfrm>
              <a:off x="11396494" y="6149757"/>
              <a:ext cx="286926" cy="641235"/>
              <a:chOff x="11300124" y="6194092"/>
              <a:chExt cx="286926" cy="641235"/>
            </a:xfrm>
          </p:grpSpPr>
          <p:sp>
            <p:nvSpPr>
              <p:cNvPr id="8" name="Oval 7">
                <a:extLst>
                  <a:ext uri="{FF2B5EF4-FFF2-40B4-BE49-F238E27FC236}">
                    <a16:creationId xmlns:a16="http://schemas.microsoft.com/office/drawing/2014/main" id="{255F399C-5F8B-DD95-C6AE-3187173D369C}"/>
                  </a:ext>
                </a:extLst>
              </p:cNvPr>
              <p:cNvSpPr/>
              <p:nvPr/>
            </p:nvSpPr>
            <p:spPr>
              <a:xfrm rot="16200000">
                <a:off x="11300124" y="6194092"/>
                <a:ext cx="286926" cy="286926"/>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B8FA25-9156-BDB8-E8ED-132F78566D74}"/>
                  </a:ext>
                </a:extLst>
              </p:cNvPr>
              <p:cNvSpPr/>
              <p:nvPr/>
            </p:nvSpPr>
            <p:spPr>
              <a:xfrm rot="16200000">
                <a:off x="11270148" y="6381997"/>
                <a:ext cx="346877" cy="286926"/>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37E89C7-14C0-6EDF-264D-D71279828F0E}"/>
                  </a:ext>
                </a:extLst>
              </p:cNvPr>
              <p:cNvSpPr/>
              <p:nvPr/>
            </p:nvSpPr>
            <p:spPr>
              <a:xfrm rot="16200000">
                <a:off x="11300124" y="6548401"/>
                <a:ext cx="286926" cy="286926"/>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11C2280D-39CB-61A5-327B-B8AD23050ACF}"/>
                </a:ext>
              </a:extLst>
            </p:cNvPr>
            <p:cNvSpPr/>
            <p:nvPr/>
          </p:nvSpPr>
          <p:spPr>
            <a:xfrm rot="16200000">
              <a:off x="11366517" y="6554715"/>
              <a:ext cx="346877" cy="286926"/>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A86F041F-433B-E9D2-5D14-E8E3F69BB243}"/>
              </a:ext>
            </a:extLst>
          </p:cNvPr>
          <p:cNvSpPr txBox="1"/>
          <p:nvPr/>
        </p:nvSpPr>
        <p:spPr>
          <a:xfrm>
            <a:off x="672486" y="711065"/>
            <a:ext cx="818382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ircular Std Book" panose="020B0604020101020102"/>
                <a:ea typeface="+mn-ea"/>
                <a:cs typeface="+mn-cs"/>
              </a:rPr>
              <a:t>Agenda/Presenters </a:t>
            </a:r>
            <a:endParaRPr kumimoji="0" lang="en-GB" sz="3600" b="1" i="0" u="none" strike="noStrike" kern="1200" cap="none" spc="0" normalizeH="0" baseline="0" noProof="0">
              <a:ln>
                <a:noFill/>
              </a:ln>
              <a:solidFill>
                <a:prstClr val="white"/>
              </a:solidFill>
              <a:effectLst/>
              <a:uLnTx/>
              <a:uFillTx/>
              <a:latin typeface="Circular Std Book" panose="020B0604020101020102"/>
              <a:ea typeface="+mn-ea"/>
              <a:cs typeface="+mn-cs"/>
            </a:endParaRPr>
          </a:p>
        </p:txBody>
      </p:sp>
      <p:cxnSp>
        <p:nvCxnSpPr>
          <p:cNvPr id="19" name="Straight Connector 18">
            <a:extLst>
              <a:ext uri="{FF2B5EF4-FFF2-40B4-BE49-F238E27FC236}">
                <a16:creationId xmlns:a16="http://schemas.microsoft.com/office/drawing/2014/main" id="{0A50DA4A-301C-4690-CEEC-C28DB321E042}"/>
              </a:ext>
            </a:extLst>
          </p:cNvPr>
          <p:cNvCxnSpPr>
            <a:cxnSpLocks/>
          </p:cNvCxnSpPr>
          <p:nvPr/>
        </p:nvCxnSpPr>
        <p:spPr>
          <a:xfrm>
            <a:off x="753418" y="653044"/>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802635-5A51-E540-51C7-1E2FA4CFFAAC}"/>
              </a:ext>
            </a:extLst>
          </p:cNvPr>
          <p:cNvCxnSpPr>
            <a:cxnSpLocks/>
          </p:cNvCxnSpPr>
          <p:nvPr/>
        </p:nvCxnSpPr>
        <p:spPr>
          <a:xfrm>
            <a:off x="753418" y="1411252"/>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1DFB9942-D700-C8DA-D3B6-0D65312139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8220" y="5005974"/>
            <a:ext cx="2230361" cy="1038162"/>
          </a:xfrm>
          <a:prstGeom prst="rect">
            <a:avLst/>
          </a:prstGeom>
        </p:spPr>
      </p:pic>
      <p:pic>
        <p:nvPicPr>
          <p:cNvPr id="1030" name="Picture 6" descr="Los Angeles metro logo - Free logo icons">
            <a:extLst>
              <a:ext uri="{FF2B5EF4-FFF2-40B4-BE49-F238E27FC236}">
                <a16:creationId xmlns:a16="http://schemas.microsoft.com/office/drawing/2014/main" id="{BE8DA278-3F29-BC70-489D-A817D95D5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332" y="4272789"/>
            <a:ext cx="1168231" cy="11682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CACEAF1-E472-DF7D-EEF3-D870093FD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5332" y="2229318"/>
            <a:ext cx="2668068" cy="1755147"/>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4" descr="City of Burbank - Official Website - City of Burbank">
            <a:extLst>
              <a:ext uri="{FF2B5EF4-FFF2-40B4-BE49-F238E27FC236}">
                <a16:creationId xmlns:a16="http://schemas.microsoft.com/office/drawing/2014/main" id="{0672062B-34FF-C2FE-831E-EF44DC995908}"/>
              </a:ext>
            </a:extLst>
          </p:cNvPr>
          <p:cNvSpPr>
            <a:spLocks noChangeAspect="1" noChangeArrowheads="1"/>
          </p:cNvSpPr>
          <p:nvPr/>
        </p:nvSpPr>
        <p:spPr bwMode="auto">
          <a:xfrm>
            <a:off x="5943600" y="8382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0" name="Picture 16" descr="City of Burbank - Government">
            <a:extLst>
              <a:ext uri="{FF2B5EF4-FFF2-40B4-BE49-F238E27FC236}">
                <a16:creationId xmlns:a16="http://schemas.microsoft.com/office/drawing/2014/main" id="{C5AA8FFA-6808-8BE0-ECB9-449C468022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1168" y="3292083"/>
            <a:ext cx="927050" cy="92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717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71DF6427-1210-AB21-24A8-7D8CB11AF93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A76CBEC-4663-EE9F-B431-9542264585D2}"/>
              </a:ext>
            </a:extLst>
          </p:cNvPr>
          <p:cNvSpPr txBox="1">
            <a:spLocks/>
          </p:cNvSpPr>
          <p:nvPr/>
        </p:nvSpPr>
        <p:spPr>
          <a:xfrm>
            <a:off x="71919" y="1"/>
            <a:ext cx="9222216" cy="7485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ScalaSansLF-Bold"/>
                <a:ea typeface="+mj-ea"/>
                <a:cs typeface="ScalaSansLF-Bold"/>
              </a:rPr>
              <a:t>Pass Programs –Marketing Materials and Clients </a:t>
            </a:r>
            <a:endParaRPr kumimoji="0" lang="en-US" sz="3000" b="1" i="0" u="none" strike="noStrike" kern="1200" cap="none" spc="0" normalizeH="0" baseline="0" noProof="0">
              <a:ln>
                <a:noFill/>
              </a:ln>
              <a:solidFill>
                <a:prstClr val="white"/>
              </a:solidFill>
              <a:effectLst/>
              <a:uLnTx/>
              <a:uFillTx/>
              <a:latin typeface="ScalaSansLF-Bold"/>
              <a:ea typeface="+mj-ea"/>
              <a:cs typeface="ScalaSansLF-Bold"/>
            </a:endParaRPr>
          </a:p>
        </p:txBody>
      </p:sp>
      <p:sp>
        <p:nvSpPr>
          <p:cNvPr id="2" name="Slide Number Placeholder 1">
            <a:extLst>
              <a:ext uri="{FF2B5EF4-FFF2-40B4-BE49-F238E27FC236}">
                <a16:creationId xmlns:a16="http://schemas.microsoft.com/office/drawing/2014/main" id="{6B8B053E-0BF8-2FE3-0F17-31BC7571B0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1"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4F32D9A2-F001-2FB6-02BF-628C0A02B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589" y="4070946"/>
            <a:ext cx="2217125" cy="1395578"/>
          </a:xfrm>
          <a:prstGeom prst="rect">
            <a:avLst/>
          </a:prstGeom>
        </p:spPr>
      </p:pic>
      <p:pic>
        <p:nvPicPr>
          <p:cNvPr id="10" name="Picture 9">
            <a:extLst>
              <a:ext uri="{FF2B5EF4-FFF2-40B4-BE49-F238E27FC236}">
                <a16:creationId xmlns:a16="http://schemas.microsoft.com/office/drawing/2014/main" id="{3A748D4E-4305-15FD-5076-3FFAA754835D}"/>
              </a:ext>
            </a:extLst>
          </p:cNvPr>
          <p:cNvPicPr>
            <a:picLocks noChangeAspect="1"/>
          </p:cNvPicPr>
          <p:nvPr/>
        </p:nvPicPr>
        <p:blipFill>
          <a:blip r:embed="rId5"/>
          <a:stretch>
            <a:fillRect/>
          </a:stretch>
        </p:blipFill>
        <p:spPr>
          <a:xfrm>
            <a:off x="345975" y="4070946"/>
            <a:ext cx="2203926" cy="1395578"/>
          </a:xfrm>
          <a:prstGeom prst="rect">
            <a:avLst/>
          </a:prstGeom>
        </p:spPr>
      </p:pic>
      <p:pic>
        <p:nvPicPr>
          <p:cNvPr id="11" name="Picture 10">
            <a:extLst>
              <a:ext uri="{FF2B5EF4-FFF2-40B4-BE49-F238E27FC236}">
                <a16:creationId xmlns:a16="http://schemas.microsoft.com/office/drawing/2014/main" id="{D30EB36B-D7DE-B910-741D-A15744070659}"/>
              </a:ext>
            </a:extLst>
          </p:cNvPr>
          <p:cNvPicPr>
            <a:picLocks noChangeAspect="1"/>
          </p:cNvPicPr>
          <p:nvPr/>
        </p:nvPicPr>
        <p:blipFill>
          <a:blip r:embed="rId6"/>
          <a:stretch>
            <a:fillRect/>
          </a:stretch>
        </p:blipFill>
        <p:spPr>
          <a:xfrm>
            <a:off x="8876499" y="837596"/>
            <a:ext cx="3072345" cy="5816705"/>
          </a:xfrm>
          <a:prstGeom prst="rect">
            <a:avLst/>
          </a:prstGeom>
        </p:spPr>
      </p:pic>
      <p:pic>
        <p:nvPicPr>
          <p:cNvPr id="13" name="Picture 12">
            <a:extLst>
              <a:ext uri="{FF2B5EF4-FFF2-40B4-BE49-F238E27FC236}">
                <a16:creationId xmlns:a16="http://schemas.microsoft.com/office/drawing/2014/main" id="{C8843BA1-F145-EC57-EC5C-ADB0FBA18CC6}"/>
              </a:ext>
            </a:extLst>
          </p:cNvPr>
          <p:cNvPicPr>
            <a:picLocks noChangeAspect="1"/>
          </p:cNvPicPr>
          <p:nvPr/>
        </p:nvPicPr>
        <p:blipFill>
          <a:blip r:embed="rId7"/>
          <a:stretch>
            <a:fillRect/>
          </a:stretch>
        </p:blipFill>
        <p:spPr>
          <a:xfrm>
            <a:off x="345975" y="874582"/>
            <a:ext cx="8181576" cy="2713691"/>
          </a:xfrm>
          <a:prstGeom prst="rect">
            <a:avLst/>
          </a:prstGeom>
        </p:spPr>
      </p:pic>
      <p:pic>
        <p:nvPicPr>
          <p:cNvPr id="19" name="Picture 18">
            <a:extLst>
              <a:ext uri="{FF2B5EF4-FFF2-40B4-BE49-F238E27FC236}">
                <a16:creationId xmlns:a16="http://schemas.microsoft.com/office/drawing/2014/main" id="{5C445D12-5AD1-949A-3DF4-D6D06F2980C9}"/>
              </a:ext>
            </a:extLst>
          </p:cNvPr>
          <p:cNvPicPr>
            <a:picLocks noChangeAspect="1"/>
          </p:cNvPicPr>
          <p:nvPr/>
        </p:nvPicPr>
        <p:blipFill>
          <a:blip r:embed="rId8"/>
          <a:stretch>
            <a:fillRect/>
          </a:stretch>
        </p:blipFill>
        <p:spPr>
          <a:xfrm>
            <a:off x="5154613" y="3680210"/>
            <a:ext cx="3486150" cy="2952750"/>
          </a:xfrm>
          <a:prstGeom prst="rect">
            <a:avLst/>
          </a:prstGeom>
        </p:spPr>
      </p:pic>
    </p:spTree>
    <p:extLst>
      <p:ext uri="{BB962C8B-B14F-4D97-AF65-F5344CB8AC3E}">
        <p14:creationId xmlns:p14="http://schemas.microsoft.com/office/powerpoint/2010/main" val="239413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84935" y="1"/>
            <a:ext cx="11918022" cy="6753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ScalaSansLF-Bold"/>
                <a:ea typeface="+mj-ea"/>
                <a:cs typeface="ScalaSansLF-Bold"/>
              </a:rPr>
              <a:t>E-Pass Program- Participating Agencies: Fare per Boarding </a:t>
            </a:r>
            <a:r>
              <a:rPr kumimoji="0" lang="en-US" sz="1600" b="0" i="1" u="none" strike="noStrike" kern="1200" cap="none" spc="0" normalizeH="0" baseline="0" noProof="0">
                <a:ln>
                  <a:noFill/>
                </a:ln>
                <a:solidFill>
                  <a:prstClr val="white"/>
                </a:solidFill>
                <a:effectLst/>
                <a:uLnTx/>
                <a:uFillTx/>
                <a:latin typeface="ScalaSansLF-Bold"/>
                <a:ea typeface="+mj-ea"/>
                <a:cs typeface="ScalaSansLF-Bold"/>
              </a:rPr>
              <a:t>(Cont.)</a:t>
            </a:r>
            <a:endParaRPr kumimoji="0" lang="en-US" sz="3000" b="0" i="1" u="none" strike="noStrike" kern="1200" cap="none" spc="0" normalizeH="0" baseline="0" noProof="0">
              <a:ln>
                <a:noFill/>
              </a:ln>
              <a:solidFill>
                <a:prstClr val="white"/>
              </a:solidFill>
              <a:effectLst/>
              <a:uLnTx/>
              <a:uFillTx/>
              <a:latin typeface="ScalaSansLF-Bold"/>
              <a:ea typeface="+mj-ea"/>
              <a:cs typeface="ScalaSansLF-Bold"/>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1"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4AED8B31-B352-4069-BEE7-EBC7C770B830}"/>
              </a:ext>
            </a:extLst>
          </p:cNvPr>
          <p:cNvSpPr txBox="1"/>
          <p:nvPr/>
        </p:nvSpPr>
        <p:spPr>
          <a:xfrm>
            <a:off x="595901" y="1005842"/>
            <a:ext cx="3277455" cy="1754326"/>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AVTA (Local)</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Culver CityBus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Foothill (Local)</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Gardena (</a:t>
            </a:r>
            <a:r>
              <a:rPr kumimoji="0" lang="en-US" sz="1800" b="1" i="0" u="none" strike="noStrike" kern="1200" cap="none" spc="0" normalizeH="0" baseline="0" noProof="0" err="1">
                <a:ln>
                  <a:noFill/>
                </a:ln>
                <a:solidFill>
                  <a:prstClr val="black"/>
                </a:solidFill>
                <a:effectLst/>
                <a:uLnTx/>
                <a:uFillTx/>
                <a:latin typeface="Calibri"/>
                <a:ea typeface="+mn-ea"/>
                <a:cs typeface="+mn-cs"/>
              </a:rPr>
              <a:t>Gtrans</a:t>
            </a:r>
            <a:r>
              <a:rPr kumimoji="0" lang="en-US" sz="1800" b="1" i="0" u="none" strike="noStrike" kern="1200" cap="none" spc="0" normalizeH="0" baseline="0" noProof="0">
                <a:ln>
                  <a:noFill/>
                </a:ln>
                <a:solidFill>
                  <a:prstClr val="black"/>
                </a:solidFill>
                <a:effectLst/>
                <a:uLnTx/>
                <a:uFillTx/>
                <a:latin typeface="Calibri"/>
                <a:ea typeface="+mn-ea"/>
                <a:cs typeface="+mn-cs"/>
              </a:rPr>
              <a:t>)</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LADOT DASH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Montebello </a:t>
            </a:r>
          </a:p>
        </p:txBody>
      </p:sp>
      <p:sp>
        <p:nvSpPr>
          <p:cNvPr id="9" name="TextBox 8">
            <a:extLst>
              <a:ext uri="{FF2B5EF4-FFF2-40B4-BE49-F238E27FC236}">
                <a16:creationId xmlns:a16="http://schemas.microsoft.com/office/drawing/2014/main" id="{9C2879AC-54B5-4F80-A5BF-315AA29CA30A}"/>
              </a:ext>
            </a:extLst>
          </p:cNvPr>
          <p:cNvSpPr txBox="1"/>
          <p:nvPr/>
        </p:nvSpPr>
        <p:spPr>
          <a:xfrm>
            <a:off x="3275489" y="939967"/>
            <a:ext cx="4315146" cy="2031325"/>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Long Beach</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Metro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Micro Transit</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Montebello</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Norwalk Transit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Pasadena Transit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See the source image">
            <a:extLst>
              <a:ext uri="{FF2B5EF4-FFF2-40B4-BE49-F238E27FC236}">
                <a16:creationId xmlns:a16="http://schemas.microsoft.com/office/drawing/2014/main" id="{8572FEF0-FAE8-4BCD-B654-3A93734F94A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35498" y="3492267"/>
            <a:ext cx="1598773" cy="674088"/>
          </a:xfrm>
          <a:prstGeom prst="rect">
            <a:avLst/>
          </a:prstGeom>
          <a:noFill/>
          <a:ln>
            <a:noFill/>
          </a:ln>
        </p:spPr>
      </p:pic>
      <p:pic>
        <p:nvPicPr>
          <p:cNvPr id="13" name="Picture 12">
            <a:extLst>
              <a:ext uri="{FF2B5EF4-FFF2-40B4-BE49-F238E27FC236}">
                <a16:creationId xmlns:a16="http://schemas.microsoft.com/office/drawing/2014/main" id="{55E8AC06-3BFD-451A-9944-5C02672CBED5}"/>
              </a:ext>
            </a:extLst>
          </p:cNvPr>
          <p:cNvPicPr>
            <a:picLocks noChangeAspect="1"/>
          </p:cNvPicPr>
          <p:nvPr/>
        </p:nvPicPr>
        <p:blipFill>
          <a:blip r:embed="rId6"/>
          <a:stretch>
            <a:fillRect/>
          </a:stretch>
        </p:blipFill>
        <p:spPr>
          <a:xfrm>
            <a:off x="6096000" y="3454180"/>
            <a:ext cx="865680" cy="853024"/>
          </a:xfrm>
          <a:prstGeom prst="rect">
            <a:avLst/>
          </a:prstGeom>
        </p:spPr>
      </p:pic>
      <p:pic>
        <p:nvPicPr>
          <p:cNvPr id="14" name="Picture 13">
            <a:extLst>
              <a:ext uri="{FF2B5EF4-FFF2-40B4-BE49-F238E27FC236}">
                <a16:creationId xmlns:a16="http://schemas.microsoft.com/office/drawing/2014/main" id="{B5CBFCF7-E72B-48D9-B095-99800FFE9735}"/>
              </a:ext>
            </a:extLst>
          </p:cNvPr>
          <p:cNvPicPr/>
          <p:nvPr/>
        </p:nvPicPr>
        <p:blipFill rotWithShape="1">
          <a:blip r:embed="rId7"/>
          <a:srcRect l="55449" t="18519" r="32532" b="71794"/>
          <a:stretch/>
        </p:blipFill>
        <p:spPr bwMode="auto">
          <a:xfrm>
            <a:off x="7327986" y="3506433"/>
            <a:ext cx="1314935" cy="655092"/>
          </a:xfrm>
          <a:prstGeom prst="rect">
            <a:avLst/>
          </a:prstGeom>
          <a:ln>
            <a:noFill/>
          </a:ln>
          <a:extLst>
            <a:ext uri="{53640926-AAD7-44D8-BBD7-CCE9431645EC}">
              <a14:shadowObscured xmlns:a14="http://schemas.microsoft.com/office/drawing/2010/main"/>
            </a:ext>
          </a:extLst>
        </p:spPr>
      </p:pic>
      <p:pic>
        <p:nvPicPr>
          <p:cNvPr id="15" name="Picture 14" descr="DASH">
            <a:extLst>
              <a:ext uri="{FF2B5EF4-FFF2-40B4-BE49-F238E27FC236}">
                <a16:creationId xmlns:a16="http://schemas.microsoft.com/office/drawing/2014/main" id="{B4D89200-FE65-4802-BF76-F0DC082FA8E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059973" y="3683372"/>
            <a:ext cx="1373673" cy="301215"/>
          </a:xfrm>
          <a:prstGeom prst="rect">
            <a:avLst/>
          </a:prstGeom>
          <a:noFill/>
          <a:ln>
            <a:noFill/>
          </a:ln>
        </p:spPr>
      </p:pic>
      <p:pic>
        <p:nvPicPr>
          <p:cNvPr id="16" name="Picture 15" descr="See the source image">
            <a:extLst>
              <a:ext uri="{FF2B5EF4-FFF2-40B4-BE49-F238E27FC236}">
                <a16:creationId xmlns:a16="http://schemas.microsoft.com/office/drawing/2014/main" id="{38869277-CE97-4E34-B84A-E5A922A83FF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0783555" y="4881413"/>
            <a:ext cx="1403507" cy="743544"/>
          </a:xfrm>
          <a:prstGeom prst="rect">
            <a:avLst/>
          </a:prstGeom>
          <a:noFill/>
          <a:ln>
            <a:noFill/>
          </a:ln>
        </p:spPr>
      </p:pic>
      <p:pic>
        <p:nvPicPr>
          <p:cNvPr id="18" name="Picture 17" descr="See the source image">
            <a:extLst>
              <a:ext uri="{FF2B5EF4-FFF2-40B4-BE49-F238E27FC236}">
                <a16:creationId xmlns:a16="http://schemas.microsoft.com/office/drawing/2014/main" id="{6BF7AA3A-C49B-4B58-B8DE-07D9495AB160}"/>
              </a:ext>
            </a:extLst>
          </p:cNvPr>
          <p:cNvPicPr/>
          <p:nvPr/>
        </p:nvPicPr>
        <p:blipFill rotWithShape="1">
          <a:blip r:embed="rId10">
            <a:extLst>
              <a:ext uri="{28A0092B-C50C-407E-A947-70E740481C1C}">
                <a14:useLocalDpi xmlns:a14="http://schemas.microsoft.com/office/drawing/2010/main" val="0"/>
              </a:ext>
            </a:extLst>
          </a:blip>
          <a:srcRect r="32247"/>
          <a:stretch/>
        </p:blipFill>
        <p:spPr bwMode="auto">
          <a:xfrm>
            <a:off x="4595227" y="4842880"/>
            <a:ext cx="2366453" cy="536773"/>
          </a:xfrm>
          <a:prstGeom prst="rect">
            <a:avLst/>
          </a:prstGeom>
          <a:noFill/>
          <a:ln>
            <a:noFill/>
          </a:ln>
          <a:extLst>
            <a:ext uri="{53640926-AAD7-44D8-BBD7-CCE9431645EC}">
              <a14:shadowObscured xmlns:a14="http://schemas.microsoft.com/office/drawing/2010/main"/>
            </a:ext>
          </a:extLst>
        </p:spPr>
      </p:pic>
      <p:pic>
        <p:nvPicPr>
          <p:cNvPr id="19" name="Picture 2" descr="Montebello Bus Lines">
            <a:extLst>
              <a:ext uri="{FF2B5EF4-FFF2-40B4-BE49-F238E27FC236}">
                <a16:creationId xmlns:a16="http://schemas.microsoft.com/office/drawing/2014/main" id="{B4307CB5-997D-4255-A720-5A47FE2FA2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320" y="4760406"/>
            <a:ext cx="1770393" cy="1039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3CD7B0-626C-4B32-9E34-F893FA686398}"/>
              </a:ext>
            </a:extLst>
          </p:cNvPr>
          <p:cNvPicPr>
            <a:picLocks noChangeAspect="1"/>
          </p:cNvPicPr>
          <p:nvPr/>
        </p:nvPicPr>
        <p:blipFill>
          <a:blip r:embed="rId12"/>
          <a:stretch>
            <a:fillRect/>
          </a:stretch>
        </p:blipFill>
        <p:spPr>
          <a:xfrm>
            <a:off x="3684545" y="3504773"/>
            <a:ext cx="1748517" cy="650942"/>
          </a:xfrm>
          <a:prstGeom prst="rect">
            <a:avLst/>
          </a:prstGeom>
        </p:spPr>
      </p:pic>
      <p:pic>
        <p:nvPicPr>
          <p:cNvPr id="5" name="Picture 4">
            <a:extLst>
              <a:ext uri="{FF2B5EF4-FFF2-40B4-BE49-F238E27FC236}">
                <a16:creationId xmlns:a16="http://schemas.microsoft.com/office/drawing/2014/main" id="{14B46666-F00E-459A-9C0F-D7D831D1F8D6}"/>
              </a:ext>
            </a:extLst>
          </p:cNvPr>
          <p:cNvPicPr>
            <a:picLocks noChangeAspect="1"/>
          </p:cNvPicPr>
          <p:nvPr/>
        </p:nvPicPr>
        <p:blipFill>
          <a:blip r:embed="rId13"/>
          <a:stretch>
            <a:fillRect/>
          </a:stretch>
        </p:blipFill>
        <p:spPr>
          <a:xfrm>
            <a:off x="10799952" y="3394175"/>
            <a:ext cx="1207113" cy="1060796"/>
          </a:xfrm>
          <a:prstGeom prst="rect">
            <a:avLst/>
          </a:prstGeom>
        </p:spPr>
      </p:pic>
      <p:sp>
        <p:nvSpPr>
          <p:cNvPr id="10" name="TextBox 9">
            <a:extLst>
              <a:ext uri="{FF2B5EF4-FFF2-40B4-BE49-F238E27FC236}">
                <a16:creationId xmlns:a16="http://schemas.microsoft.com/office/drawing/2014/main" id="{16F25BE7-7DFD-CEDA-B362-D3CB2E280C27}"/>
              </a:ext>
            </a:extLst>
          </p:cNvPr>
          <p:cNvSpPr txBox="1"/>
          <p:nvPr/>
        </p:nvSpPr>
        <p:spPr>
          <a:xfrm>
            <a:off x="6096000" y="1005842"/>
            <a:ext cx="2972258" cy="1200329"/>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Santa Clarita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Santa Monica Big Blue Bus </a:t>
            </a:r>
          </a:p>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Torrance Transit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167AE9C1-1E95-670B-FF82-2A00B9494FAA}"/>
              </a:ext>
            </a:extLst>
          </p:cNvPr>
          <p:cNvPicPr>
            <a:picLocks noChangeAspect="1"/>
          </p:cNvPicPr>
          <p:nvPr/>
        </p:nvPicPr>
        <p:blipFill>
          <a:blip r:embed="rId14"/>
          <a:stretch>
            <a:fillRect/>
          </a:stretch>
        </p:blipFill>
        <p:spPr>
          <a:xfrm>
            <a:off x="317417" y="3331491"/>
            <a:ext cx="1267807" cy="1098401"/>
          </a:xfrm>
          <a:prstGeom prst="rect">
            <a:avLst/>
          </a:prstGeom>
        </p:spPr>
      </p:pic>
      <p:pic>
        <p:nvPicPr>
          <p:cNvPr id="20" name="Picture 19">
            <a:extLst>
              <a:ext uri="{FF2B5EF4-FFF2-40B4-BE49-F238E27FC236}">
                <a16:creationId xmlns:a16="http://schemas.microsoft.com/office/drawing/2014/main" id="{0A9B6328-10C0-AC5F-9CA9-5A9FF4B0765C}"/>
              </a:ext>
            </a:extLst>
          </p:cNvPr>
          <p:cNvPicPr>
            <a:picLocks noChangeAspect="1"/>
          </p:cNvPicPr>
          <p:nvPr/>
        </p:nvPicPr>
        <p:blipFill>
          <a:blip r:embed="rId15"/>
          <a:stretch>
            <a:fillRect/>
          </a:stretch>
        </p:blipFill>
        <p:spPr>
          <a:xfrm>
            <a:off x="2380732" y="4673048"/>
            <a:ext cx="1492624" cy="876438"/>
          </a:xfrm>
          <a:prstGeom prst="rect">
            <a:avLst/>
          </a:prstGeom>
        </p:spPr>
      </p:pic>
      <p:pic>
        <p:nvPicPr>
          <p:cNvPr id="21" name="Picture 20">
            <a:extLst>
              <a:ext uri="{FF2B5EF4-FFF2-40B4-BE49-F238E27FC236}">
                <a16:creationId xmlns:a16="http://schemas.microsoft.com/office/drawing/2014/main" id="{E0EBC52F-A65C-045C-D7F0-9D56645414EF}"/>
              </a:ext>
            </a:extLst>
          </p:cNvPr>
          <p:cNvPicPr>
            <a:picLocks noChangeAspect="1"/>
          </p:cNvPicPr>
          <p:nvPr/>
        </p:nvPicPr>
        <p:blipFill>
          <a:blip r:embed="rId16"/>
          <a:stretch>
            <a:fillRect/>
          </a:stretch>
        </p:blipFill>
        <p:spPr>
          <a:xfrm>
            <a:off x="7092156" y="4755396"/>
            <a:ext cx="1684991" cy="908574"/>
          </a:xfrm>
          <a:prstGeom prst="rect">
            <a:avLst/>
          </a:prstGeom>
        </p:spPr>
      </p:pic>
      <p:pic>
        <p:nvPicPr>
          <p:cNvPr id="22" name="Picture 21">
            <a:extLst>
              <a:ext uri="{FF2B5EF4-FFF2-40B4-BE49-F238E27FC236}">
                <a16:creationId xmlns:a16="http://schemas.microsoft.com/office/drawing/2014/main" id="{881D712E-81FD-E8A6-9905-8665E1DD2D53}"/>
              </a:ext>
            </a:extLst>
          </p:cNvPr>
          <p:cNvPicPr>
            <a:picLocks noChangeAspect="1"/>
          </p:cNvPicPr>
          <p:nvPr/>
        </p:nvPicPr>
        <p:blipFill>
          <a:blip r:embed="rId17"/>
          <a:stretch>
            <a:fillRect/>
          </a:stretch>
        </p:blipFill>
        <p:spPr>
          <a:xfrm>
            <a:off x="9154383" y="4673048"/>
            <a:ext cx="1207114" cy="1207114"/>
          </a:xfrm>
          <a:prstGeom prst="rect">
            <a:avLst/>
          </a:prstGeom>
        </p:spPr>
      </p:pic>
      <p:sp>
        <p:nvSpPr>
          <p:cNvPr id="25" name="Rectangle 24">
            <a:extLst>
              <a:ext uri="{FF2B5EF4-FFF2-40B4-BE49-F238E27FC236}">
                <a16:creationId xmlns:a16="http://schemas.microsoft.com/office/drawing/2014/main" id="{5D366220-BF0C-1C7C-C8EE-C7511FFA438D}"/>
              </a:ext>
            </a:extLst>
          </p:cNvPr>
          <p:cNvSpPr/>
          <p:nvPr/>
        </p:nvSpPr>
        <p:spPr>
          <a:xfrm>
            <a:off x="0" y="2841486"/>
            <a:ext cx="12237477" cy="47618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E-Pass  on  15 Transit Agencies  </a:t>
            </a:r>
          </a:p>
        </p:txBody>
      </p:sp>
    </p:spTree>
    <p:extLst>
      <p:ext uri="{BB962C8B-B14F-4D97-AF65-F5344CB8AC3E}">
        <p14:creationId xmlns:p14="http://schemas.microsoft.com/office/powerpoint/2010/main" val="425383689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5209" y="532552"/>
            <a:ext cx="10265110" cy="690073"/>
          </a:xfrm>
        </p:spPr>
        <p:txBody>
          <a:bodyPr>
            <a:normAutofit fontScale="90000"/>
          </a:bodyPr>
          <a:lstStyle/>
          <a:p>
            <a:pPr algn="l"/>
            <a:r>
              <a:rPr lang="en-US" sz="4000" b="1">
                <a:latin typeface="+mn-lt"/>
                <a:cs typeface="ScalaSansLF-Bold"/>
              </a:rPr>
              <a:t>Thank You </a:t>
            </a:r>
          </a:p>
        </p:txBody>
      </p:sp>
      <p:sp>
        <p:nvSpPr>
          <p:cNvPr id="3" name="Subtitle 2"/>
          <p:cNvSpPr>
            <a:spLocks noGrp="1"/>
          </p:cNvSpPr>
          <p:nvPr>
            <p:ph type="subTitle" idx="1"/>
          </p:nvPr>
        </p:nvSpPr>
        <p:spPr>
          <a:xfrm>
            <a:off x="513708" y="1551398"/>
            <a:ext cx="7325367" cy="3268252"/>
          </a:xfrm>
        </p:spPr>
        <p:txBody>
          <a:bodyPr>
            <a:normAutofit/>
          </a:bodyPr>
          <a:lstStyle/>
          <a:p>
            <a:pPr algn="l"/>
            <a:r>
              <a:rPr lang="en-US" sz="3000" b="1">
                <a:solidFill>
                  <a:schemeClr val="tx1"/>
                </a:solidFill>
                <a:latin typeface="ScalaSansLF-Italic"/>
                <a:cs typeface="ScalaSansLF-Italic"/>
              </a:rPr>
              <a:t>Jocelyn Feliciano</a:t>
            </a:r>
          </a:p>
          <a:p>
            <a:pPr algn="l"/>
            <a:r>
              <a:rPr lang="en-US" sz="3000" b="1">
                <a:solidFill>
                  <a:schemeClr val="tx1"/>
                </a:solidFill>
                <a:latin typeface="ScalaSansLF-Italic"/>
                <a:cs typeface="ScalaSansLF-Italic"/>
              </a:rPr>
              <a:t>Director, Commute Services</a:t>
            </a:r>
          </a:p>
          <a:p>
            <a:pPr algn="l"/>
            <a:r>
              <a:rPr lang="en-US" sz="3000" b="1">
                <a:solidFill>
                  <a:schemeClr val="tx1"/>
                </a:solidFill>
                <a:latin typeface="ScalaSansLF-Italic"/>
                <a:cs typeface="ScalaSansLF-Italic"/>
                <a:hlinkClick r:id="rId3"/>
              </a:rPr>
              <a:t>felicianoj@metro.net</a:t>
            </a:r>
            <a:endParaRPr lang="en-US" sz="3000" b="1">
              <a:solidFill>
                <a:schemeClr val="tx1"/>
              </a:solidFill>
              <a:latin typeface="ScalaSansLF-Italic"/>
              <a:cs typeface="ScalaSansLF-Italic"/>
            </a:endParaRPr>
          </a:p>
          <a:p>
            <a:pPr algn="l"/>
            <a:r>
              <a:rPr lang="en-US" sz="3000" b="1">
                <a:solidFill>
                  <a:schemeClr val="tx1"/>
                </a:solidFill>
                <a:latin typeface="ScalaSansLF-Italic"/>
                <a:cs typeface="ScalaSansLF-Italic"/>
              </a:rPr>
              <a:t>213-922-3895</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1"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726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B89D"/>
        </a:solidFill>
        <a:effectLst/>
      </p:bgPr>
    </p:bg>
    <p:spTree>
      <p:nvGrpSpPr>
        <p:cNvPr id="1" name=""/>
        <p:cNvGrpSpPr/>
        <p:nvPr/>
      </p:nvGrpSpPr>
      <p:grpSpPr>
        <a:xfrm>
          <a:off x="0" y="0"/>
          <a:ext cx="0" cy="0"/>
          <a:chOff x="0" y="0"/>
          <a:chExt cx="0" cy="0"/>
        </a:xfrm>
      </p:grpSpPr>
      <p:pic>
        <p:nvPicPr>
          <p:cNvPr id="12" name="Picture 11" descr="A bus travels down the street&#10;&#10;Description automatically generated with medium confidence">
            <a:extLst>
              <a:ext uri="{FF2B5EF4-FFF2-40B4-BE49-F238E27FC236}">
                <a16:creationId xmlns:a16="http://schemas.microsoft.com/office/drawing/2014/main" id="{2FE18760-20B3-465F-91FF-9CF97EB3EB22}"/>
              </a:ext>
            </a:extLst>
          </p:cNvPr>
          <p:cNvPicPr>
            <a:picLocks noChangeAspect="1"/>
          </p:cNvPicPr>
          <p:nvPr/>
        </p:nvPicPr>
        <p:blipFill rotWithShape="1">
          <a:blip r:embed="rId3">
            <a:extLst>
              <a:ext uri="{28A0092B-C50C-407E-A947-70E740481C1C}">
                <a14:useLocalDpi xmlns:a14="http://schemas.microsoft.com/office/drawing/2010/main" val="0"/>
              </a:ext>
            </a:extLst>
          </a:blip>
          <a:srcRect t="8348"/>
          <a:stretch/>
        </p:blipFill>
        <p:spPr>
          <a:xfrm>
            <a:off x="0" y="0"/>
            <a:ext cx="12367925" cy="6858000"/>
          </a:xfrm>
          <a:prstGeom prst="rect">
            <a:avLst/>
          </a:prstGeom>
        </p:spPr>
      </p:pic>
      <p:sp>
        <p:nvSpPr>
          <p:cNvPr id="4" name="Oval 3">
            <a:extLst>
              <a:ext uri="{FF2B5EF4-FFF2-40B4-BE49-F238E27FC236}">
                <a16:creationId xmlns:a16="http://schemas.microsoft.com/office/drawing/2014/main" id="{B82400FB-71B2-4BC6-8BB6-CE3942031D51}"/>
              </a:ext>
            </a:extLst>
          </p:cNvPr>
          <p:cNvSpPr/>
          <p:nvPr/>
        </p:nvSpPr>
        <p:spPr>
          <a:xfrm>
            <a:off x="3232256" y="482883"/>
            <a:ext cx="2099144" cy="2099144"/>
          </a:xfrm>
          <a:prstGeom prst="ellipse">
            <a:avLst/>
          </a:prstGeom>
          <a:solidFill>
            <a:srgbClr val="446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5EC3E39-336C-4C86-AD15-0A9FD7285E32}"/>
              </a:ext>
            </a:extLst>
          </p:cNvPr>
          <p:cNvSpPr/>
          <p:nvPr/>
        </p:nvSpPr>
        <p:spPr>
          <a:xfrm>
            <a:off x="-1941534" y="482883"/>
            <a:ext cx="6223362" cy="2099144"/>
          </a:xfrm>
          <a:prstGeom prst="rect">
            <a:avLst/>
          </a:prstGeom>
          <a:solidFill>
            <a:srgbClr val="446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60492F2-8503-4BA8-973E-C10E112C3570}"/>
              </a:ext>
            </a:extLst>
          </p:cNvPr>
          <p:cNvSpPr txBox="1"/>
          <p:nvPr/>
        </p:nvSpPr>
        <p:spPr>
          <a:xfrm>
            <a:off x="0" y="932290"/>
            <a:ext cx="5046428"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ircular Std Book" panose="020B0604020101020102"/>
                <a:ea typeface="+mn-ea"/>
                <a:cs typeface="Arial" panose="020B0604020202020204" pitchFamily="34" charset="0"/>
              </a:rPr>
              <a:t>Services and Programs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ircular Std Book" panose="020B0604020101020102"/>
                <a:ea typeface="+mn-ea"/>
                <a:cs typeface="Arial" panose="020B0604020202020204" pitchFamily="34" charset="0"/>
              </a:rPr>
              <a:t>LA Metro</a:t>
            </a:r>
          </a:p>
        </p:txBody>
      </p:sp>
      <p:sp>
        <p:nvSpPr>
          <p:cNvPr id="10" name="Rectangle 9">
            <a:extLst>
              <a:ext uri="{FF2B5EF4-FFF2-40B4-BE49-F238E27FC236}">
                <a16:creationId xmlns:a16="http://schemas.microsoft.com/office/drawing/2014/main" id="{E22AB605-5337-4886-9DAA-3AC058F42ADB}"/>
              </a:ext>
            </a:extLst>
          </p:cNvPr>
          <p:cNvSpPr/>
          <p:nvPr/>
        </p:nvSpPr>
        <p:spPr>
          <a:xfrm>
            <a:off x="3265714" y="-163286"/>
            <a:ext cx="1148963" cy="2584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46189DB4-115E-4AF0-ABBD-58FBC4C312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0F81-8FD1-4B46-91E5-B64C729A501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934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3DF8BD0-74F2-1227-233A-DCA94D5083D5}"/>
              </a:ext>
            </a:extLst>
          </p:cNvPr>
          <p:cNvSpPr>
            <a:spLocks noGrp="1"/>
          </p:cNvSpPr>
          <p:nvPr>
            <p:ph type="sldNum" sz="quarter" idx="11"/>
          </p:nvPr>
        </p:nvSpPr>
        <p:spPr>
          <a:xfrm>
            <a:off x="9448799" y="6481271"/>
            <a:ext cx="3629891" cy="193813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EE465-C0EF-4ED6-BB12-888072DBC6B4}" type="slidenum">
              <a:rPr kumimoji="0" lang="en-US" sz="1400" b="1" i="0" u="none" strike="noStrike" kern="1200" cap="none" spc="0" normalizeH="0" baseline="0" noProof="0">
                <a:ln>
                  <a:noFill/>
                </a:ln>
                <a:solidFill>
                  <a:prstClr val="black"/>
                </a:solidFill>
                <a:effectLst/>
                <a:uLnTx/>
                <a:uFillTx/>
                <a:latin typeface="ScalaSansLF-Regular" panose="0200050306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prstClr val="black"/>
              </a:solidFill>
              <a:effectLst/>
              <a:uLnTx/>
              <a:uFillTx/>
              <a:latin typeface="ScalaSansLF-Regular" panose="02000503060000020004" pitchFamily="2" charset="0"/>
              <a:ea typeface="+mn-ea"/>
              <a:cs typeface="+mn-cs"/>
            </a:endParaRPr>
          </a:p>
        </p:txBody>
      </p:sp>
      <p:sp>
        <p:nvSpPr>
          <p:cNvPr id="8" name="Title 5">
            <a:extLst>
              <a:ext uri="{FF2B5EF4-FFF2-40B4-BE49-F238E27FC236}">
                <a16:creationId xmlns:a16="http://schemas.microsoft.com/office/drawing/2014/main" id="{D605DBC1-855A-E25B-D822-CB951B3463BF}"/>
              </a:ext>
            </a:extLst>
          </p:cNvPr>
          <p:cNvSpPr>
            <a:spLocks noGrp="1"/>
          </p:cNvSpPr>
          <p:nvPr>
            <p:ph type="title"/>
          </p:nvPr>
        </p:nvSpPr>
        <p:spPr>
          <a:xfrm>
            <a:off x="654678" y="1"/>
            <a:ext cx="10699122" cy="1690688"/>
          </a:xfrm>
        </p:spPr>
        <p:txBody>
          <a:bodyPr>
            <a:normAutofit/>
          </a:bodyPr>
          <a:lstStyle/>
          <a:p>
            <a:pPr defTabSz="457200">
              <a:lnSpc>
                <a:spcPct val="100000"/>
              </a:lnSpc>
              <a:defRPr/>
            </a:pPr>
            <a:r>
              <a:rPr kumimoji="0" lang="en-US" sz="2400" b="0" i="0" u="none" strike="noStrike" kern="1200" cap="none" spc="0" normalizeH="0" baseline="0" noProof="0">
                <a:ln>
                  <a:noFill/>
                </a:ln>
                <a:effectLst/>
                <a:uLnTx/>
                <a:uFillTx/>
                <a:latin typeface="ScalaSansLF-Bold"/>
                <a:ea typeface="+mn-ea"/>
                <a:cs typeface="Calibri"/>
              </a:rPr>
              <a:t>Average Weekday Metro Bus Ridership Update </a:t>
            </a:r>
            <a:br>
              <a:rPr kumimoji="0" lang="en-US" sz="2400" b="0" i="0" u="none" strike="noStrike" kern="1200" cap="none" spc="0" normalizeH="0" baseline="0" noProof="0">
                <a:ln>
                  <a:noFill/>
                </a:ln>
                <a:effectLst/>
                <a:uLnTx/>
                <a:uFillTx/>
                <a:latin typeface="ScalaSansLF-Bold"/>
                <a:ea typeface="+mn-ea"/>
                <a:cs typeface="Calibri"/>
              </a:rPr>
            </a:br>
            <a:r>
              <a:rPr lang="en-US" sz="2400" b="0">
                <a:latin typeface="Arial"/>
                <a:cs typeface="Arial"/>
              </a:rPr>
              <a:t>Feb</a:t>
            </a:r>
            <a:r>
              <a:rPr lang="en-US" sz="2400" b="0">
                <a:latin typeface="Arial"/>
                <a:ea typeface="+mn-ea"/>
                <a:cs typeface="Arial"/>
              </a:rPr>
              <a:t> 2024 to Feb 2025</a:t>
            </a:r>
            <a:endParaRPr lang="en-US" sz="2400" b="0" i="0" u="none" strike="noStrike" kern="1200" cap="none" spc="0" normalizeH="0" baseline="0" noProof="0">
              <a:ln>
                <a:noFill/>
              </a:ln>
              <a:effectLst/>
              <a:uLnTx/>
              <a:uFillTx/>
              <a:latin typeface="ScalaLF-Regular"/>
              <a:ea typeface="+mn-ea"/>
              <a:cs typeface="+mn-cs"/>
            </a:endParaRPr>
          </a:p>
        </p:txBody>
      </p:sp>
      <p:sp>
        <p:nvSpPr>
          <p:cNvPr id="10" name="Slide Number Placeholder 4">
            <a:extLst>
              <a:ext uri="{FF2B5EF4-FFF2-40B4-BE49-F238E27FC236}">
                <a16:creationId xmlns:a16="http://schemas.microsoft.com/office/drawing/2014/main" id="{F858D5C7-0FAE-44A0-A5D8-DE26B48AD41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D34375-AD89-4286-94E0-6A9473E28B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D4D6696-D99D-CBB7-F8C0-26A65DF85C10}"/>
              </a:ext>
            </a:extLst>
          </p:cNvPr>
          <p:cNvPicPr>
            <a:picLocks noChangeAspect="1"/>
          </p:cNvPicPr>
          <p:nvPr/>
        </p:nvPicPr>
        <p:blipFill>
          <a:blip r:embed="rId2"/>
          <a:stretch>
            <a:fillRect/>
          </a:stretch>
        </p:blipFill>
        <p:spPr>
          <a:xfrm>
            <a:off x="62629" y="1073529"/>
            <a:ext cx="12045864" cy="5650395"/>
          </a:xfrm>
          <a:prstGeom prst="rect">
            <a:avLst/>
          </a:prstGeom>
        </p:spPr>
      </p:pic>
    </p:spTree>
    <p:extLst>
      <p:ext uri="{BB962C8B-B14F-4D97-AF65-F5344CB8AC3E}">
        <p14:creationId xmlns:p14="http://schemas.microsoft.com/office/powerpoint/2010/main" val="425254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3DF8BD0-74F2-1227-233A-DCA94D5083D5}"/>
              </a:ext>
            </a:extLst>
          </p:cNvPr>
          <p:cNvSpPr>
            <a:spLocks noGrp="1"/>
          </p:cNvSpPr>
          <p:nvPr>
            <p:ph type="sldNum" sz="quarter" idx="11"/>
          </p:nvPr>
        </p:nvSpPr>
        <p:spPr>
          <a:xfrm>
            <a:off x="9448799" y="6481271"/>
            <a:ext cx="3629891" cy="193813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EE465-C0EF-4ED6-BB12-888072DBC6B4}" type="slidenum">
              <a:rPr kumimoji="0" lang="en-US" sz="1400" b="1" i="0" u="none" strike="noStrike" kern="1200" cap="none" spc="0" normalizeH="0" baseline="0" noProof="0">
                <a:ln>
                  <a:noFill/>
                </a:ln>
                <a:solidFill>
                  <a:prstClr val="black"/>
                </a:solidFill>
                <a:effectLst/>
                <a:uLnTx/>
                <a:uFillTx/>
                <a:latin typeface="ScalaSansLF-Regular" panose="0200050306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prstClr val="black"/>
              </a:solidFill>
              <a:effectLst/>
              <a:uLnTx/>
              <a:uFillTx/>
              <a:latin typeface="ScalaSansLF-Regular" panose="02000503060000020004" pitchFamily="2" charset="0"/>
              <a:ea typeface="+mn-ea"/>
              <a:cs typeface="+mn-cs"/>
            </a:endParaRPr>
          </a:p>
        </p:txBody>
      </p:sp>
      <p:pic>
        <p:nvPicPr>
          <p:cNvPr id="9" name="Picture 8">
            <a:extLst>
              <a:ext uri="{FF2B5EF4-FFF2-40B4-BE49-F238E27FC236}">
                <a16:creationId xmlns:a16="http://schemas.microsoft.com/office/drawing/2014/main" id="{8B6EBE3B-13D6-586F-7096-E17C8B1785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900" y="6237570"/>
            <a:ext cx="1244600" cy="562559"/>
          </a:xfrm>
          <a:prstGeom prst="rect">
            <a:avLst/>
          </a:prstGeom>
        </p:spPr>
      </p:pic>
      <p:sp>
        <p:nvSpPr>
          <p:cNvPr id="8" name="Title 5">
            <a:extLst>
              <a:ext uri="{FF2B5EF4-FFF2-40B4-BE49-F238E27FC236}">
                <a16:creationId xmlns:a16="http://schemas.microsoft.com/office/drawing/2014/main" id="{D605DBC1-855A-E25B-D822-CB951B3463BF}"/>
              </a:ext>
            </a:extLst>
          </p:cNvPr>
          <p:cNvSpPr>
            <a:spLocks noGrp="1"/>
          </p:cNvSpPr>
          <p:nvPr>
            <p:ph type="title"/>
          </p:nvPr>
        </p:nvSpPr>
        <p:spPr>
          <a:xfrm>
            <a:off x="838200" y="365125"/>
            <a:ext cx="10515600" cy="1325563"/>
          </a:xfrm>
        </p:spPr>
        <p:txBody>
          <a:bodyPr>
            <a:normAutofit/>
          </a:bodyPr>
          <a:lstStyle/>
          <a:p>
            <a:r>
              <a:rPr lang="en-US" sz="3200"/>
              <a:t>Ridership at Key Burbank Destinations</a:t>
            </a:r>
          </a:p>
        </p:txBody>
      </p:sp>
      <p:sp>
        <p:nvSpPr>
          <p:cNvPr id="10" name="Slide Number Placeholder 4">
            <a:extLst>
              <a:ext uri="{FF2B5EF4-FFF2-40B4-BE49-F238E27FC236}">
                <a16:creationId xmlns:a16="http://schemas.microsoft.com/office/drawing/2014/main" id="{F858D5C7-0FAE-44A0-A5D8-DE26B48AD41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D34375-AD89-4286-94E0-6A9473E28B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BD742BD-CDC2-6AC9-E046-5A373420A095}"/>
              </a:ext>
            </a:extLst>
          </p:cNvPr>
          <p:cNvSpPr txBox="1"/>
          <p:nvPr/>
        </p:nvSpPr>
        <p:spPr>
          <a:xfrm>
            <a:off x="1074253" y="1223403"/>
            <a:ext cx="4837689" cy="543225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br>
              <a:rPr kumimoji="0" lang="en-US" sz="2400" b="0" i="0" u="none" strike="noStrike" kern="1200" cap="none" spc="0" normalizeH="0" baseline="0" noProof="0">
                <a:ln>
                  <a:noFill/>
                </a:ln>
                <a:solidFill>
                  <a:prstClr val="black"/>
                </a:solidFill>
                <a:effectLst/>
                <a:uLnTx/>
                <a:uFillTx/>
                <a:latin typeface="ScalaSansLF-Bold"/>
                <a:ea typeface="+mn-ea"/>
                <a:cs typeface="Calibri Light" panose="020F0302020204030204" pitchFamily="34" charset="0"/>
              </a:rPr>
            </a:b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Downtown Burbank Station</a:t>
            </a:r>
          </a:p>
          <a:p>
            <a:pPr marL="285750" marR="0" lvl="0" indent="-285750" algn="l" defTabSz="457200" rtl="0" eaLnBrk="1" fontAlgn="auto" latinLnBrk="0" hangingPunct="1">
              <a:lnSpc>
                <a:spcPct val="100000"/>
              </a:lnSpc>
              <a:spcBef>
                <a:spcPts val="1200"/>
              </a:spcBef>
              <a:spcAft>
                <a:spcPts val="0"/>
              </a:spcAft>
              <a:buClrTx/>
              <a:buSzTx/>
              <a:buFont typeface="Calibri Light,Sans-Serif" panose="020F0302020204030204" pitchFamily="34" charset="0"/>
              <a:buChar char="&gt;"/>
              <a:tabLst/>
              <a:defRPr/>
            </a:pPr>
            <a:r>
              <a:rPr kumimoji="0" lang="en-US" sz="2100" b="0" i="0" u="none" strike="noStrike" kern="1200" cap="none" spc="0" normalizeH="0" baseline="0" noProof="0">
                <a:ln>
                  <a:noFill/>
                </a:ln>
                <a:solidFill>
                  <a:srgbClr val="0B5394"/>
                </a:solidFill>
                <a:effectLst/>
                <a:uLnTx/>
                <a:uFillTx/>
                <a:latin typeface="Arial"/>
                <a:ea typeface="+mn-ea"/>
                <a:cs typeface="Arial"/>
              </a:rPr>
              <a:t>Feb 2025 - 382 Daily Boardings</a:t>
            </a:r>
            <a:endParaRPr kumimoji="0" lang="en-US" sz="21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2023 - 364 Daily Boardings</a:t>
            </a:r>
            <a:endParaRPr kumimoji="0" lang="en-US" sz="1800" b="0" i="0" u="none" strike="noStrike" kern="1200" cap="none" spc="0" normalizeH="0" baseline="0" noProof="0">
              <a:ln>
                <a:noFill/>
              </a:ln>
              <a:solidFill>
                <a:srgbClr val="0B5394"/>
              </a:solidFill>
              <a:effectLst/>
              <a:uLnTx/>
              <a:uFillTx/>
              <a:latin typeface="Calibri"/>
              <a:ea typeface="Calibri"/>
              <a:cs typeface="Calibri Light"/>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2022 - 395 Daily Boardings </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0" b="0" i="0" u="none" strike="noStrike" kern="1200" cap="none" spc="0" normalizeH="0" baseline="0" noProof="0">
              <a:ln>
                <a:noFill/>
              </a:ln>
              <a:solidFill>
                <a:srgbClr val="06294A"/>
              </a:solidFill>
              <a:effectLst/>
              <a:uLnTx/>
              <a:uFillTx/>
              <a:latin typeface="ScalaSansLF-Bold"/>
              <a:ea typeface="+mn-ea"/>
              <a:cs typeface="Calibri Light" panose="020F030202020403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Olive / Hollywood Way</a:t>
            </a:r>
          </a:p>
          <a:p>
            <a:pPr marL="285750" marR="0" lvl="0" indent="-285750" algn="l" defTabSz="457200" rtl="0" eaLnBrk="1" fontAlgn="auto" latinLnBrk="0" hangingPunct="1">
              <a:lnSpc>
                <a:spcPct val="100000"/>
              </a:lnSpc>
              <a:spcBef>
                <a:spcPts val="1200"/>
              </a:spcBef>
              <a:spcAft>
                <a:spcPts val="0"/>
              </a:spcAft>
              <a:buClrTx/>
              <a:buSzTx/>
              <a:buFont typeface="Calibri Light,Sans-Serif" panose="020F0302020204030204" pitchFamily="34" charset="0"/>
              <a:buChar char="&gt;"/>
              <a:tabLst/>
              <a:defRPr/>
            </a:pPr>
            <a:r>
              <a:rPr kumimoji="0" lang="en-US" sz="2100" b="0" i="0" u="none" strike="noStrike" kern="1200" cap="none" spc="0" normalizeH="0" baseline="0" noProof="0">
                <a:ln>
                  <a:noFill/>
                </a:ln>
                <a:solidFill>
                  <a:srgbClr val="0B5394"/>
                </a:solidFill>
                <a:effectLst/>
                <a:uLnTx/>
                <a:uFillTx/>
                <a:latin typeface="Arial"/>
                <a:ea typeface="+mn-ea"/>
                <a:cs typeface="Arial"/>
              </a:rPr>
              <a:t>Feb 2025 - 53 Daily Boardings</a:t>
            </a:r>
            <a:endParaRPr kumimoji="0" lang="en-US" sz="21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2023 - 44 Daily Boardings</a:t>
            </a:r>
            <a:endParaRPr kumimoji="0" lang="en-US" sz="1800" b="0" i="0" u="none" strike="noStrike" kern="1200" cap="none" spc="0" normalizeH="0" baseline="0" noProof="0">
              <a:ln>
                <a:noFill/>
              </a:ln>
              <a:solidFill>
                <a:srgbClr val="0B5394"/>
              </a:solidFill>
              <a:effectLst/>
              <a:uLnTx/>
              <a:uFillTx/>
              <a:latin typeface="Calibri" panose="020F0502020204030204"/>
              <a:ea typeface="+mn-ea"/>
              <a:cs typeface="Calibri Light"/>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2022 - 34 Daily Boardings </a:t>
            </a: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endParaRPr kumimoji="0" lang="en-US" sz="1800" b="0" i="0" u="none" strike="noStrike" kern="1200" cap="none" spc="0" normalizeH="0" baseline="0" noProof="0">
              <a:ln>
                <a:noFill/>
              </a:ln>
              <a:solidFill>
                <a:srgbClr val="06294A"/>
              </a:solidFill>
              <a:effectLst/>
              <a:uLnTx/>
              <a:uFillTx/>
              <a:latin typeface="ScalaSansLF-Bold"/>
              <a:ea typeface="+mn-ea"/>
              <a:cs typeface="Calibri Light" panose="020F030202020403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endParaRPr kumimoji="0" lang="en-US" sz="1800" b="0" i="0" u="none" strike="noStrike" kern="1200" cap="none" spc="0" normalizeH="0" baseline="0" noProof="0">
              <a:ln>
                <a:noFill/>
              </a:ln>
              <a:solidFill>
                <a:srgbClr val="0B5394">
                  <a:lumMod val="50000"/>
                </a:srgbClr>
              </a:solidFill>
              <a:effectLst/>
              <a:uLnTx/>
              <a:uFillTx/>
              <a:latin typeface="ScalaSansLF-Bold"/>
              <a:ea typeface="+mn-ea"/>
              <a:cs typeface="Calibri Light" panose="020F0302020204030204" pitchFamily="34" charset="0"/>
            </a:endParaRPr>
          </a:p>
        </p:txBody>
      </p:sp>
      <p:sp>
        <p:nvSpPr>
          <p:cNvPr id="32" name="TextBox 31">
            <a:extLst>
              <a:ext uri="{FF2B5EF4-FFF2-40B4-BE49-F238E27FC236}">
                <a16:creationId xmlns:a16="http://schemas.microsoft.com/office/drawing/2014/main" id="{C1FA2C13-79EA-CA79-2EA2-89C8EC9319C6}"/>
              </a:ext>
            </a:extLst>
          </p:cNvPr>
          <p:cNvSpPr txBox="1"/>
          <p:nvPr/>
        </p:nvSpPr>
        <p:spPr>
          <a:xfrm>
            <a:off x="6666863" y="1566218"/>
            <a:ext cx="4596881" cy="558614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Olive / San Fernando</a:t>
            </a:r>
          </a:p>
          <a:p>
            <a:pPr marL="285750" marR="0" lvl="0" indent="-285750" algn="l" defTabSz="457200" rtl="0" eaLnBrk="1" fontAlgn="auto" latinLnBrk="0" hangingPunct="1">
              <a:lnSpc>
                <a:spcPct val="100000"/>
              </a:lnSpc>
              <a:spcBef>
                <a:spcPts val="1200"/>
              </a:spcBef>
              <a:spcAft>
                <a:spcPts val="0"/>
              </a:spcAft>
              <a:buClrTx/>
              <a:buSzTx/>
              <a:buFont typeface="Calibri Light,Sans-Serif" panose="020F0302020204030204" pitchFamily="34" charset="0"/>
              <a:buChar char="&gt;"/>
              <a:tabLst/>
              <a:defRPr/>
            </a:pPr>
            <a:r>
              <a:rPr kumimoji="0" lang="en-US" sz="2100" b="0" i="0" u="none" strike="noStrike" kern="1200" cap="none" spc="0" normalizeH="0" baseline="0" noProof="0">
                <a:ln>
                  <a:noFill/>
                </a:ln>
                <a:solidFill>
                  <a:srgbClr val="0B5394"/>
                </a:solidFill>
                <a:effectLst/>
                <a:uLnTx/>
                <a:uFillTx/>
                <a:latin typeface="Arial"/>
                <a:ea typeface="+mn-ea"/>
                <a:cs typeface="Arial"/>
              </a:rPr>
              <a:t>Feb 2025 - 373 Daily Boardings</a:t>
            </a:r>
            <a:endParaRPr kumimoji="0" lang="en-US" sz="21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2023 - 356 Daily Boardings</a:t>
            </a:r>
            <a:endParaRPr kumimoji="0" lang="en-US" sz="1800" b="0" i="0" u="none" strike="noStrike" kern="1200" cap="none" spc="0" normalizeH="0" baseline="0" noProof="0">
              <a:ln>
                <a:noFill/>
              </a:ln>
              <a:solidFill>
                <a:srgbClr val="0B5394"/>
              </a:solidFill>
              <a:effectLst/>
              <a:uLnTx/>
              <a:uFillTx/>
              <a:latin typeface="Calibri" panose="020F0502020204030204"/>
              <a:ea typeface="+mn-ea"/>
              <a:cs typeface="Calibri Light"/>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2022 - 305 Daily Boardings </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0" b="0" i="0" u="none" strike="noStrike" kern="1200" cap="none" spc="0" normalizeH="0" baseline="0" noProof="0">
              <a:ln>
                <a:noFill/>
              </a:ln>
              <a:solidFill>
                <a:srgbClr val="06294A"/>
              </a:solidFill>
              <a:effectLst/>
              <a:uLnTx/>
              <a:uFillTx/>
              <a:latin typeface="ScalaSansLF-Bold"/>
              <a:ea typeface="+mn-ea"/>
              <a:cs typeface="Calibri Light" panose="020F030202020403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Alameda / Buena Vista</a:t>
            </a:r>
          </a:p>
          <a:p>
            <a:pPr marL="285750" marR="0" lvl="0" indent="-285750" algn="l" defTabSz="457200" rtl="0" eaLnBrk="1" fontAlgn="auto" latinLnBrk="0" hangingPunct="1">
              <a:lnSpc>
                <a:spcPct val="100000"/>
              </a:lnSpc>
              <a:spcBef>
                <a:spcPts val="1200"/>
              </a:spcBef>
              <a:spcAft>
                <a:spcPts val="0"/>
              </a:spcAft>
              <a:buClrTx/>
              <a:buSzTx/>
              <a:buFont typeface="Calibri Light,Sans-Serif" panose="020F0302020204030204" pitchFamily="34" charset="0"/>
              <a:buChar char="&gt;"/>
              <a:tabLst/>
              <a:defRPr/>
            </a:pPr>
            <a:r>
              <a:rPr kumimoji="0" lang="en-US" sz="2100" b="0" i="0" u="none" strike="noStrike" kern="1200" cap="none" spc="0" normalizeH="0" baseline="0" noProof="0">
                <a:ln>
                  <a:noFill/>
                </a:ln>
                <a:solidFill>
                  <a:srgbClr val="0B5394"/>
                </a:solidFill>
                <a:effectLst/>
                <a:uLnTx/>
                <a:uFillTx/>
                <a:latin typeface="Arial"/>
                <a:ea typeface="+mn-ea"/>
                <a:cs typeface="Arial"/>
              </a:rPr>
              <a:t>Feb 2025 - 100 Daily Boardings</a:t>
            </a:r>
            <a:endParaRPr kumimoji="0" lang="en-US" sz="21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2023 - 71 Daily Boardings </a:t>
            </a:r>
            <a:endParaRPr kumimoji="0" lang="en-US" sz="1800" b="0" i="0" u="none" strike="noStrike" kern="1200" cap="none" spc="0" normalizeH="0" baseline="0" noProof="0">
              <a:ln>
                <a:noFill/>
              </a:ln>
              <a:solidFill>
                <a:srgbClr val="0B5394"/>
              </a:solidFill>
              <a:effectLst/>
              <a:uLnTx/>
              <a:uFillTx/>
              <a:latin typeface="Calibri" panose="020F0502020204030204"/>
              <a:ea typeface="+mn-ea"/>
              <a:cs typeface="Calibri Light"/>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r>
              <a:rPr kumimoji="0" lang="en-US" sz="2400" b="0" i="0" u="none" strike="noStrike" kern="1200" cap="none" spc="0" normalizeH="0" baseline="0" noProof="0">
                <a:ln>
                  <a:noFill/>
                </a:ln>
                <a:solidFill>
                  <a:srgbClr val="0B5394"/>
                </a:solidFill>
                <a:effectLst/>
                <a:uLnTx/>
                <a:uFillTx/>
                <a:latin typeface="ScalaSansLF-Bold"/>
                <a:ea typeface="+mn-ea"/>
                <a:cs typeface="Calibri Light"/>
              </a:rPr>
              <a:t>Feb 2022 - 61 Daily Boardings </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2400" b="0" i="0" u="none" strike="noStrike" kern="1200" cap="none" spc="0" normalizeH="0" baseline="0" noProof="0">
              <a:ln>
                <a:noFill/>
              </a:ln>
              <a:solidFill>
                <a:srgbClr val="0B5394"/>
              </a:solidFill>
              <a:effectLst/>
              <a:uLnTx/>
              <a:uFillTx/>
              <a:latin typeface="ScalaSansLF-Bold"/>
              <a:ea typeface="+mn-ea"/>
              <a:cs typeface="Calibri Light" panose="020F030202020403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endParaRPr kumimoji="0" lang="en-US" sz="1800" b="0" i="0" u="none" strike="noStrike" kern="1200" cap="none" spc="0" normalizeH="0" baseline="0" noProof="0">
              <a:ln>
                <a:noFill/>
              </a:ln>
              <a:solidFill>
                <a:srgbClr val="0B5394">
                  <a:lumMod val="50000"/>
                </a:srgbClr>
              </a:solidFill>
              <a:effectLst/>
              <a:uLnTx/>
              <a:uFillTx/>
              <a:latin typeface="ScalaSansLF-Bold"/>
              <a:ea typeface="+mn-ea"/>
              <a:cs typeface="Calibri Light" panose="020F030202020403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Calibri Light" panose="020F0302020204030204" pitchFamily="34" charset="0"/>
              <a:buChar char="&gt;"/>
              <a:tabLst/>
              <a:defRPr/>
            </a:pPr>
            <a:endParaRPr kumimoji="0" lang="en-US" sz="1800" b="0" i="0" u="none" strike="noStrike" kern="1200" cap="none" spc="0" normalizeH="0" baseline="0" noProof="0">
              <a:ln>
                <a:noFill/>
              </a:ln>
              <a:solidFill>
                <a:srgbClr val="0B5394">
                  <a:lumMod val="50000"/>
                </a:srgbClr>
              </a:solidFill>
              <a:effectLst/>
              <a:uLnTx/>
              <a:uFillTx/>
              <a:latin typeface="ScalaSansLF-Bold"/>
              <a:ea typeface="+mn-ea"/>
              <a:cs typeface="Calibri Light" panose="020F0302020204030204" pitchFamily="34" charset="0"/>
            </a:endParaRPr>
          </a:p>
        </p:txBody>
      </p:sp>
    </p:spTree>
    <p:extLst>
      <p:ext uri="{BB962C8B-B14F-4D97-AF65-F5344CB8AC3E}">
        <p14:creationId xmlns:p14="http://schemas.microsoft.com/office/powerpoint/2010/main" val="523973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olice officer talking to a person&#10;&#10;Description automatically generated with low confidence">
            <a:extLst>
              <a:ext uri="{FF2B5EF4-FFF2-40B4-BE49-F238E27FC236}">
                <a16:creationId xmlns:a16="http://schemas.microsoft.com/office/drawing/2014/main" id="{992D5EBB-3A53-9D55-D9EF-7926783BC001}"/>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11" name="Slide Number Placeholder 3">
            <a:extLst>
              <a:ext uri="{FF2B5EF4-FFF2-40B4-BE49-F238E27FC236}">
                <a16:creationId xmlns:a16="http://schemas.microsoft.com/office/drawing/2014/main" id="{1EECBAA2-EB1B-170D-E61C-7AAE544EE8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D34375-AD89-4286-94E0-6A9473E28B2A}"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 Placeholder 6">
            <a:extLst>
              <a:ext uri="{FF2B5EF4-FFF2-40B4-BE49-F238E27FC236}">
                <a16:creationId xmlns:a16="http://schemas.microsoft.com/office/drawing/2014/main" id="{E8BEEC8F-30BA-7349-6C7D-C28AC2A9B35B}"/>
              </a:ext>
            </a:extLst>
          </p:cNvPr>
          <p:cNvSpPr txBox="1">
            <a:spLocks/>
          </p:cNvSpPr>
          <p:nvPr/>
        </p:nvSpPr>
        <p:spPr>
          <a:xfrm>
            <a:off x="2534967" y="3279245"/>
            <a:ext cx="7280031" cy="1098395"/>
          </a:xfrm>
          <a:prstGeom prst="rect">
            <a:avLst/>
          </a:prstGeom>
        </p:spPr>
        <p:txBody>
          <a:bodyPr vert="horz" lIns="91440" tIns="45720" rIns="91440" bIns="45720" rtlCol="0">
            <a:normAutofit/>
          </a:bodyPr>
          <a:lstStyle>
            <a:lvl1pPr marL="455613" indent="-455613" algn="l" defTabSz="6080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S PGothic" pitchFamily="34" charset="-128"/>
                <a:cs typeface="ＭＳ Ｐゴシック" charset="0"/>
              </a:defRPr>
            </a:lvl1pPr>
            <a:lvl2pPr marL="989013" indent="-379413" algn="l" defTabSz="6080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S PGothic" pitchFamily="34" charset="-128"/>
                <a:cs typeface="+mn-cs"/>
              </a:defRPr>
            </a:lvl2pPr>
            <a:lvl3pPr marL="1522413" indent="-303213" algn="l" defTabSz="6080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3pPr>
            <a:lvl4pPr marL="2132013" indent="-303213" algn="l" defTabSz="608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itchFamily="34" charset="-128"/>
                <a:cs typeface="+mn-cs"/>
              </a:defRPr>
            </a:lvl4pPr>
            <a:lvl5pPr marL="2741613" indent="-303213" algn="l" defTabSz="6080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S PGothic" pitchFamily="34" charset="-128"/>
                <a:cs typeface="+mn-cs"/>
              </a:defRPr>
            </a:lvl5pPr>
            <a:lvl6pPr marL="3351960" indent="-304720" algn="l" defTabSz="609443" rtl="0" eaLnBrk="1" latinLnBrk="0" hangingPunct="1">
              <a:spcBef>
                <a:spcPct val="20000"/>
              </a:spcBef>
              <a:buFont typeface="Arial"/>
              <a:buChar char="•"/>
              <a:defRPr sz="2667" kern="1200">
                <a:solidFill>
                  <a:schemeClr val="tx1"/>
                </a:solidFill>
                <a:latin typeface="+mn-lt"/>
                <a:ea typeface="+mn-ea"/>
                <a:cs typeface="+mn-cs"/>
              </a:defRPr>
            </a:lvl6pPr>
            <a:lvl7pPr marL="3961413" indent="-304720" algn="l" defTabSz="609443" rtl="0" eaLnBrk="1" latinLnBrk="0" hangingPunct="1">
              <a:spcBef>
                <a:spcPct val="20000"/>
              </a:spcBef>
              <a:buFont typeface="Arial"/>
              <a:buChar char="•"/>
              <a:defRPr sz="2667" kern="1200">
                <a:solidFill>
                  <a:schemeClr val="tx1"/>
                </a:solidFill>
                <a:latin typeface="+mn-lt"/>
                <a:ea typeface="+mn-ea"/>
                <a:cs typeface="+mn-cs"/>
              </a:defRPr>
            </a:lvl7pPr>
            <a:lvl8pPr marL="4570860" indent="-304720" algn="l" defTabSz="609443" rtl="0" eaLnBrk="1" latinLnBrk="0" hangingPunct="1">
              <a:spcBef>
                <a:spcPct val="20000"/>
              </a:spcBef>
              <a:buFont typeface="Arial"/>
              <a:buChar char="•"/>
              <a:defRPr sz="2667" kern="1200">
                <a:solidFill>
                  <a:schemeClr val="tx1"/>
                </a:solidFill>
                <a:latin typeface="+mn-lt"/>
                <a:ea typeface="+mn-ea"/>
                <a:cs typeface="+mn-cs"/>
              </a:defRPr>
            </a:lvl8pPr>
            <a:lvl9pPr marL="5180306" indent="-304720" algn="l" defTabSz="609443"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8013"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S PGothic" pitchFamily="34" charset="-128"/>
              </a:rPr>
              <a:t>Our ambassadors will </a:t>
            </a:r>
            <a:r>
              <a:rPr kumimoji="0" lang="en-US" sz="2400" b="1" i="0" u="none" strike="noStrike" kern="1200" cap="none" spc="0" normalizeH="0" baseline="0" noProof="0">
                <a:ln>
                  <a:noFill/>
                </a:ln>
                <a:solidFill>
                  <a:srgbClr val="A5D069"/>
                </a:solidFill>
                <a:effectLst/>
                <a:uLnTx/>
                <a:uFillTx/>
                <a:latin typeface="Calibri" panose="020F0502020204030204"/>
                <a:ea typeface="MS PGothic" pitchFamily="34" charset="-128"/>
              </a:rPr>
              <a:t>support </a:t>
            </a:r>
            <a:r>
              <a:rPr kumimoji="0" lang="en-US" sz="2400" b="0" i="0" u="none" strike="noStrike" kern="1200" cap="none" spc="0" normalizeH="0" baseline="0" noProof="0">
                <a:ln>
                  <a:noFill/>
                </a:ln>
                <a:solidFill>
                  <a:srgbClr val="FFFFFF"/>
                </a:solidFill>
                <a:effectLst/>
                <a:uLnTx/>
                <a:uFillTx/>
                <a:latin typeface="Calibri" panose="020F0502020204030204"/>
                <a:ea typeface="MS PGothic" pitchFamily="34" charset="-128"/>
              </a:rPr>
              <a:t>riders and safety, </a:t>
            </a:r>
            <a:r>
              <a:rPr kumimoji="0" lang="en-US" sz="2400" b="1" i="0" u="none" strike="noStrike" kern="1200" cap="none" spc="0" normalizeH="0" baseline="0" noProof="0">
                <a:ln>
                  <a:noFill/>
                </a:ln>
                <a:solidFill>
                  <a:srgbClr val="A5D069"/>
                </a:solidFill>
                <a:effectLst/>
                <a:uLnTx/>
                <a:uFillTx/>
                <a:latin typeface="Calibri" panose="020F0502020204030204"/>
                <a:ea typeface="MS PGothic" pitchFamily="34" charset="-128"/>
              </a:rPr>
              <a:t>connect</a:t>
            </a:r>
            <a:r>
              <a:rPr kumimoji="0" lang="en-US" sz="2400" b="0" i="0" u="none" strike="noStrike" kern="1200" cap="none" spc="0" normalizeH="0" baseline="0" noProof="0">
                <a:ln>
                  <a:noFill/>
                </a:ln>
                <a:solidFill>
                  <a:srgbClr val="FFFFFF"/>
                </a:solidFill>
                <a:effectLst/>
                <a:uLnTx/>
                <a:uFillTx/>
                <a:latin typeface="Calibri" panose="020F0502020204030204"/>
                <a:ea typeface="MS PGothic" pitchFamily="34" charset="-128"/>
              </a:rPr>
              <a:t> riders to resources and </a:t>
            </a:r>
            <a:r>
              <a:rPr kumimoji="0" lang="en-US" sz="2400" b="1" i="0" u="none" strike="noStrike" kern="1200" cap="none" spc="0" normalizeH="0" baseline="0" noProof="0">
                <a:ln>
                  <a:noFill/>
                </a:ln>
                <a:solidFill>
                  <a:srgbClr val="A5D069"/>
                </a:solidFill>
                <a:effectLst/>
                <a:uLnTx/>
                <a:uFillTx/>
                <a:latin typeface="Calibri" panose="020F0502020204030204"/>
                <a:ea typeface="MS PGothic" pitchFamily="34" charset="-128"/>
              </a:rPr>
              <a:t>report </a:t>
            </a:r>
            <a:r>
              <a:rPr kumimoji="0" lang="en-US" sz="2400" b="0" i="0" u="none" strike="noStrike" kern="1200" cap="none" spc="0" normalizeH="0" baseline="0" noProof="0">
                <a:ln>
                  <a:noFill/>
                </a:ln>
                <a:solidFill>
                  <a:prstClr val="white"/>
                </a:solidFill>
                <a:effectLst/>
                <a:uLnTx/>
                <a:uFillTx/>
                <a:latin typeface="Calibri" panose="020F0502020204030204"/>
                <a:ea typeface="MS PGothic" pitchFamily="34" charset="-128"/>
              </a:rPr>
              <a:t>incidents</a:t>
            </a:r>
          </a:p>
        </p:txBody>
      </p:sp>
      <p:sp>
        <p:nvSpPr>
          <p:cNvPr id="3" name="Title 4">
            <a:extLst>
              <a:ext uri="{FF2B5EF4-FFF2-40B4-BE49-F238E27FC236}">
                <a16:creationId xmlns:a16="http://schemas.microsoft.com/office/drawing/2014/main" id="{FB5F6C75-24E1-A988-8B7D-C28F1786CF9B}"/>
              </a:ext>
            </a:extLst>
          </p:cNvPr>
          <p:cNvSpPr txBox="1">
            <a:spLocks/>
          </p:cNvSpPr>
          <p:nvPr/>
        </p:nvSpPr>
        <p:spPr>
          <a:xfrm>
            <a:off x="977263" y="488159"/>
            <a:ext cx="10486292" cy="2900518"/>
          </a:xfrm>
          <a:prstGeom prst="rect">
            <a:avLst/>
          </a:prstGeom>
        </p:spPr>
        <p:txBody>
          <a:bodyPr vert="horz" lIns="91440" tIns="45720" rIns="91440" bIns="45720" rtlCol="0" anchor="b">
            <a:normAutofit/>
          </a:bodyPr>
          <a:lstStyle>
            <a:lvl1pPr algn="ctr" defTabSz="608013" rtl="0" eaLnBrk="0" fontAlgn="base" hangingPunct="0">
              <a:spcBef>
                <a:spcPct val="0"/>
              </a:spcBef>
              <a:spcAft>
                <a:spcPct val="0"/>
              </a:spcAft>
              <a:defRPr sz="5800" kern="1200">
                <a:solidFill>
                  <a:schemeClr val="tx1"/>
                </a:solidFill>
                <a:latin typeface="+mj-lt"/>
                <a:ea typeface="MS PGothic" pitchFamily="34" charset="-128"/>
                <a:cs typeface="ＭＳ Ｐゴシック" charset="0"/>
              </a:defRPr>
            </a:lvl1pPr>
            <a:lvl2pPr algn="ctr" defTabSz="608013" rtl="0" eaLnBrk="0" fontAlgn="base" hangingPunct="0">
              <a:spcBef>
                <a:spcPct val="0"/>
              </a:spcBef>
              <a:spcAft>
                <a:spcPct val="0"/>
              </a:spcAft>
              <a:defRPr sz="5800">
                <a:solidFill>
                  <a:schemeClr val="tx1"/>
                </a:solidFill>
                <a:latin typeface="Calibri" charset="0"/>
                <a:ea typeface="MS PGothic" pitchFamily="34" charset="-128"/>
                <a:cs typeface="ＭＳ Ｐゴシック" charset="0"/>
              </a:defRPr>
            </a:lvl2pPr>
            <a:lvl3pPr algn="ctr" defTabSz="608013" rtl="0" eaLnBrk="0" fontAlgn="base" hangingPunct="0">
              <a:spcBef>
                <a:spcPct val="0"/>
              </a:spcBef>
              <a:spcAft>
                <a:spcPct val="0"/>
              </a:spcAft>
              <a:defRPr sz="5800">
                <a:solidFill>
                  <a:schemeClr val="tx1"/>
                </a:solidFill>
                <a:latin typeface="Calibri" charset="0"/>
                <a:ea typeface="MS PGothic" pitchFamily="34" charset="-128"/>
                <a:cs typeface="ＭＳ Ｐゴシック" charset="0"/>
              </a:defRPr>
            </a:lvl3pPr>
            <a:lvl4pPr algn="ctr" defTabSz="608013" rtl="0" eaLnBrk="0" fontAlgn="base" hangingPunct="0">
              <a:spcBef>
                <a:spcPct val="0"/>
              </a:spcBef>
              <a:spcAft>
                <a:spcPct val="0"/>
              </a:spcAft>
              <a:defRPr sz="5800">
                <a:solidFill>
                  <a:schemeClr val="tx1"/>
                </a:solidFill>
                <a:latin typeface="Calibri" charset="0"/>
                <a:ea typeface="MS PGothic" pitchFamily="34" charset="-128"/>
                <a:cs typeface="ＭＳ Ｐゴシック" charset="0"/>
              </a:defRPr>
            </a:lvl4pPr>
            <a:lvl5pPr algn="ctr" defTabSz="608013" rtl="0" eaLnBrk="0" fontAlgn="base" hangingPunct="0">
              <a:spcBef>
                <a:spcPct val="0"/>
              </a:spcBef>
              <a:spcAft>
                <a:spcPct val="0"/>
              </a:spcAft>
              <a:defRPr sz="5800">
                <a:solidFill>
                  <a:schemeClr val="tx1"/>
                </a:solidFill>
                <a:latin typeface="Calibri" charset="0"/>
                <a:ea typeface="MS PGothic" pitchFamily="34" charset="-128"/>
                <a:cs typeface="ＭＳ Ｐゴシック" charset="0"/>
              </a:defRPr>
            </a:lvl5pPr>
            <a:lvl6pPr marL="609443" algn="ctr" defTabSz="609443"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8900" algn="ctr" defTabSz="609443"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346" algn="ctr" defTabSz="609443"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7798" algn="ctr" defTabSz="609443" rtl="0" fontAlgn="base">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0" indent="0" algn="ctr" defTabSz="608013"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Light" panose="020F0302020204030204"/>
                <a:ea typeface="MS PGothic" pitchFamily="34" charset="-128"/>
              </a:rPr>
              <a:t> </a:t>
            </a:r>
            <a:br>
              <a:rPr kumimoji="0" lang="en-US" sz="6000" b="1" i="0" u="none" strike="noStrike" kern="1200" cap="none" spc="0" normalizeH="0" baseline="0" noProof="0">
                <a:ln>
                  <a:noFill/>
                </a:ln>
                <a:solidFill>
                  <a:prstClr val="white"/>
                </a:solidFill>
                <a:effectLst/>
                <a:uLnTx/>
                <a:uFillTx/>
                <a:latin typeface="Calibri Light" panose="020F0302020204030204"/>
                <a:ea typeface="MS PGothic" pitchFamily="34" charset="-128"/>
              </a:rPr>
            </a:br>
            <a:r>
              <a:rPr kumimoji="0" lang="en-US" sz="6000" b="1" i="0" u="none" strike="noStrike" kern="1200" cap="none" spc="0" normalizeH="0" baseline="0" noProof="0">
                <a:ln>
                  <a:noFill/>
                </a:ln>
                <a:solidFill>
                  <a:srgbClr val="FFFFFF"/>
                </a:solidFill>
                <a:effectLst/>
                <a:uLnTx/>
                <a:uFillTx/>
                <a:latin typeface="Calibri Light" panose="020F0302020204030204"/>
                <a:ea typeface="MS PGothic" pitchFamily="34" charset="-128"/>
              </a:rPr>
              <a:t>Support, Connect, and Report</a:t>
            </a:r>
          </a:p>
        </p:txBody>
      </p:sp>
    </p:spTree>
    <p:extLst>
      <p:ext uri="{BB962C8B-B14F-4D97-AF65-F5344CB8AC3E}">
        <p14:creationId xmlns:p14="http://schemas.microsoft.com/office/powerpoint/2010/main" val="397784971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3DF8BD0-74F2-1227-233A-DCA94D5083D5}"/>
              </a:ext>
            </a:extLst>
          </p:cNvPr>
          <p:cNvSpPr>
            <a:spLocks noGrp="1"/>
          </p:cNvSpPr>
          <p:nvPr>
            <p:ph type="sldNum" sz="quarter" idx="11"/>
          </p:nvPr>
        </p:nvSpPr>
        <p:spPr>
          <a:xfrm>
            <a:off x="9448799" y="6481271"/>
            <a:ext cx="3629891" cy="193813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EE465-C0EF-4ED6-BB12-888072DBC6B4}" type="slidenum">
              <a:rPr kumimoji="0" lang="en-US" sz="1400" b="1" i="0" u="none" strike="noStrike" kern="1200" cap="none" spc="0" normalizeH="0" baseline="0" noProof="0">
                <a:ln>
                  <a:noFill/>
                </a:ln>
                <a:solidFill>
                  <a:prstClr val="black"/>
                </a:solidFill>
                <a:effectLst/>
                <a:uLnTx/>
                <a:uFillTx/>
                <a:latin typeface="ScalaSansLF-Regular" panose="0200050306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a:ln>
                <a:noFill/>
              </a:ln>
              <a:solidFill>
                <a:prstClr val="black"/>
              </a:solidFill>
              <a:effectLst/>
              <a:uLnTx/>
              <a:uFillTx/>
              <a:latin typeface="ScalaSansLF-Regular" panose="02000503060000020004" pitchFamily="2" charset="0"/>
              <a:ea typeface="+mn-ea"/>
              <a:cs typeface="+mn-cs"/>
            </a:endParaRPr>
          </a:p>
        </p:txBody>
      </p:sp>
      <p:pic>
        <p:nvPicPr>
          <p:cNvPr id="9" name="Picture 8">
            <a:extLst>
              <a:ext uri="{FF2B5EF4-FFF2-40B4-BE49-F238E27FC236}">
                <a16:creationId xmlns:a16="http://schemas.microsoft.com/office/drawing/2014/main" id="{8B6EBE3B-13D6-586F-7096-E17C8B17850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900" y="6237570"/>
            <a:ext cx="1244600" cy="562559"/>
          </a:xfrm>
          <a:prstGeom prst="rect">
            <a:avLst/>
          </a:prstGeom>
        </p:spPr>
      </p:pic>
      <p:sp>
        <p:nvSpPr>
          <p:cNvPr id="8" name="Title 5">
            <a:extLst>
              <a:ext uri="{FF2B5EF4-FFF2-40B4-BE49-F238E27FC236}">
                <a16:creationId xmlns:a16="http://schemas.microsoft.com/office/drawing/2014/main" id="{D605DBC1-855A-E25B-D822-CB951B3463BF}"/>
              </a:ext>
            </a:extLst>
          </p:cNvPr>
          <p:cNvSpPr>
            <a:spLocks noGrp="1"/>
          </p:cNvSpPr>
          <p:nvPr>
            <p:ph type="title"/>
          </p:nvPr>
        </p:nvSpPr>
        <p:spPr>
          <a:xfrm>
            <a:off x="838200" y="365125"/>
            <a:ext cx="10515600" cy="1325563"/>
          </a:xfrm>
        </p:spPr>
        <p:txBody>
          <a:bodyPr>
            <a:normAutofit/>
          </a:bodyPr>
          <a:lstStyle/>
          <a:p>
            <a:r>
              <a:rPr lang="en-US" sz="3200"/>
              <a:t>Metro’s Public Safety Eco-System</a:t>
            </a:r>
          </a:p>
        </p:txBody>
      </p:sp>
      <p:sp>
        <p:nvSpPr>
          <p:cNvPr id="10" name="Slide Number Placeholder 4">
            <a:extLst>
              <a:ext uri="{FF2B5EF4-FFF2-40B4-BE49-F238E27FC236}">
                <a16:creationId xmlns:a16="http://schemas.microsoft.com/office/drawing/2014/main" id="{F858D5C7-0FAE-44A0-A5D8-DE26B48AD41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D34375-AD89-4286-94E0-6A9473E28B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9308768B-6072-1C29-971E-2331A649B0E4}"/>
              </a:ext>
            </a:extLst>
          </p:cNvPr>
          <p:cNvGrpSpPr/>
          <p:nvPr/>
        </p:nvGrpSpPr>
        <p:grpSpPr>
          <a:xfrm>
            <a:off x="1595825" y="1083325"/>
            <a:ext cx="9960834" cy="5520609"/>
            <a:chOff x="1037683" y="1285531"/>
            <a:chExt cx="9960834" cy="5520609"/>
          </a:xfrm>
        </p:grpSpPr>
        <p:grpSp>
          <p:nvGrpSpPr>
            <p:cNvPr id="12" name="Group 11">
              <a:extLst>
                <a:ext uri="{FF2B5EF4-FFF2-40B4-BE49-F238E27FC236}">
                  <a16:creationId xmlns:a16="http://schemas.microsoft.com/office/drawing/2014/main" id="{384F1786-2893-CC7A-F5D0-F6A10E8B0A47}"/>
                </a:ext>
              </a:extLst>
            </p:cNvPr>
            <p:cNvGrpSpPr/>
            <p:nvPr/>
          </p:nvGrpSpPr>
          <p:grpSpPr>
            <a:xfrm>
              <a:off x="2481824" y="5852033"/>
              <a:ext cx="2928221" cy="954107"/>
              <a:chOff x="14658121" y="1931680"/>
              <a:chExt cx="5070875" cy="1652250"/>
            </a:xfrm>
          </p:grpSpPr>
          <p:cxnSp>
            <p:nvCxnSpPr>
              <p:cNvPr id="28" name="Straight Arrow Connector 27">
                <a:extLst>
                  <a:ext uri="{FF2B5EF4-FFF2-40B4-BE49-F238E27FC236}">
                    <a16:creationId xmlns:a16="http://schemas.microsoft.com/office/drawing/2014/main" id="{0EB6AD9C-EFFF-591A-BAC5-95674753562D}"/>
                  </a:ext>
                </a:extLst>
              </p:cNvPr>
              <p:cNvCxnSpPr>
                <a:cxnSpLocks/>
              </p:cNvCxnSpPr>
              <p:nvPr/>
            </p:nvCxnSpPr>
            <p:spPr>
              <a:xfrm flipH="1">
                <a:off x="18739757" y="2057400"/>
                <a:ext cx="989239" cy="610282"/>
              </a:xfrm>
              <a:prstGeom prst="straightConnector1">
                <a:avLst/>
              </a:prstGeom>
              <a:ln w="41275">
                <a:solidFill>
                  <a:srgbClr val="F15A28"/>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0B8F894-B4D6-76E2-4133-D2558C56BE07}"/>
                  </a:ext>
                </a:extLst>
              </p:cNvPr>
              <p:cNvSpPr txBox="1"/>
              <p:nvPr/>
            </p:nvSpPr>
            <p:spPr>
              <a:xfrm>
                <a:off x="14658121" y="1931680"/>
                <a:ext cx="4475118" cy="1652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Patrol and secure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Support emergencies &amp;</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special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aphicFrame>
          <p:nvGraphicFramePr>
            <p:cNvPr id="13" name="Diagram 12">
              <a:extLst>
                <a:ext uri="{FF2B5EF4-FFF2-40B4-BE49-F238E27FC236}">
                  <a16:creationId xmlns:a16="http://schemas.microsoft.com/office/drawing/2014/main" id="{1E4FD9CB-7294-EC34-CA83-63D6402E7217}"/>
                </a:ext>
              </a:extLst>
            </p:cNvPr>
            <p:cNvGraphicFramePr/>
            <p:nvPr/>
          </p:nvGraphicFramePr>
          <p:xfrm>
            <a:off x="2575814" y="1636185"/>
            <a:ext cx="7040373" cy="4693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88A84C2D-DB7B-0D44-3857-658F7DB38E27}"/>
                </a:ext>
              </a:extLst>
            </p:cNvPr>
            <p:cNvGrpSpPr/>
            <p:nvPr/>
          </p:nvGrpSpPr>
          <p:grpSpPr>
            <a:xfrm>
              <a:off x="8204452" y="2239638"/>
              <a:ext cx="2557178" cy="707886"/>
              <a:chOff x="14422582" y="2057400"/>
              <a:chExt cx="4428332" cy="1225866"/>
            </a:xfrm>
          </p:grpSpPr>
          <p:cxnSp>
            <p:nvCxnSpPr>
              <p:cNvPr id="26" name="Straight Arrow Connector 25">
                <a:extLst>
                  <a:ext uri="{FF2B5EF4-FFF2-40B4-BE49-F238E27FC236}">
                    <a16:creationId xmlns:a16="http://schemas.microsoft.com/office/drawing/2014/main" id="{3464C48F-15C5-406A-0449-DD63AF358539}"/>
                  </a:ext>
                </a:extLst>
              </p:cNvPr>
              <p:cNvCxnSpPr>
                <a:cxnSpLocks/>
              </p:cNvCxnSpPr>
              <p:nvPr/>
            </p:nvCxnSpPr>
            <p:spPr>
              <a:xfrm flipV="1">
                <a:off x="14422582" y="2628901"/>
                <a:ext cx="681347" cy="419140"/>
              </a:xfrm>
              <a:prstGeom prst="straightConnector1">
                <a:avLst/>
              </a:prstGeom>
              <a:ln w="41275">
                <a:solidFill>
                  <a:srgbClr val="F15A28"/>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FC3AE98-7EA4-C59B-A742-AC1BFEA683C2}"/>
                  </a:ext>
                </a:extLst>
              </p:cNvPr>
              <p:cNvSpPr txBox="1"/>
              <p:nvPr/>
            </p:nvSpPr>
            <p:spPr>
              <a:xfrm>
                <a:off x="15142022" y="2057400"/>
                <a:ext cx="3708892" cy="1225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Visibility </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Response to crime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5" name="Straight Arrow Connector 14">
              <a:extLst>
                <a:ext uri="{FF2B5EF4-FFF2-40B4-BE49-F238E27FC236}">
                  <a16:creationId xmlns:a16="http://schemas.microsoft.com/office/drawing/2014/main" id="{EC5D459D-4093-C948-D7A4-F740BD390B45}"/>
                </a:ext>
              </a:extLst>
            </p:cNvPr>
            <p:cNvCxnSpPr>
              <a:cxnSpLocks/>
            </p:cNvCxnSpPr>
            <p:nvPr/>
          </p:nvCxnSpPr>
          <p:spPr>
            <a:xfrm flipV="1">
              <a:off x="6789628" y="1681362"/>
              <a:ext cx="503877" cy="324686"/>
            </a:xfrm>
            <a:prstGeom prst="straightConnector1">
              <a:avLst/>
            </a:prstGeom>
            <a:ln w="41275">
              <a:solidFill>
                <a:srgbClr val="F15A2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578090-14B5-5CEF-C408-8A3B18F392BB}"/>
                </a:ext>
              </a:extLst>
            </p:cNvPr>
            <p:cNvSpPr txBox="1"/>
            <p:nvPr/>
          </p:nvSpPr>
          <p:spPr>
            <a:xfrm>
              <a:off x="7266436" y="1285531"/>
              <a:ext cx="17789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Respond to </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mental health</a:t>
              </a:r>
              <a:b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crisis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6F6434C8-D9D2-0E00-35A6-40F19D6D4EC9}"/>
                </a:ext>
              </a:extLst>
            </p:cNvPr>
            <p:cNvGrpSpPr/>
            <p:nvPr/>
          </p:nvGrpSpPr>
          <p:grpSpPr>
            <a:xfrm>
              <a:off x="8392029" y="4393478"/>
              <a:ext cx="2606488" cy="1200329"/>
              <a:chOff x="14578195" y="2844103"/>
              <a:chExt cx="4513723" cy="2078642"/>
            </a:xfrm>
          </p:grpSpPr>
          <p:cxnSp>
            <p:nvCxnSpPr>
              <p:cNvPr id="24" name="Straight Arrow Connector 23">
                <a:extLst>
                  <a:ext uri="{FF2B5EF4-FFF2-40B4-BE49-F238E27FC236}">
                    <a16:creationId xmlns:a16="http://schemas.microsoft.com/office/drawing/2014/main" id="{A87916D9-8D12-300E-45BE-E14224900889}"/>
                  </a:ext>
                </a:extLst>
              </p:cNvPr>
              <p:cNvCxnSpPr>
                <a:cxnSpLocks/>
              </p:cNvCxnSpPr>
              <p:nvPr/>
            </p:nvCxnSpPr>
            <p:spPr>
              <a:xfrm>
                <a:off x="14578195" y="3551146"/>
                <a:ext cx="678133" cy="1"/>
              </a:xfrm>
              <a:prstGeom prst="straightConnector1">
                <a:avLst/>
              </a:prstGeom>
              <a:ln w="41275">
                <a:solidFill>
                  <a:srgbClr val="F15A28"/>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EFB697-38B0-EA48-F431-CD395082B58B}"/>
                  </a:ext>
                </a:extLst>
              </p:cNvPr>
              <p:cNvSpPr txBox="1"/>
              <p:nvPr/>
            </p:nvSpPr>
            <p:spPr>
              <a:xfrm>
                <a:off x="15358921" y="2844103"/>
                <a:ext cx="3732997" cy="20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Security Ops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Patrol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Code of conduct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Open/close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8" name="Group 17">
              <a:extLst>
                <a:ext uri="{FF2B5EF4-FFF2-40B4-BE49-F238E27FC236}">
                  <a16:creationId xmlns:a16="http://schemas.microsoft.com/office/drawing/2014/main" id="{BC199DF7-E8FC-34F4-449B-FC4CACD4BE94}"/>
                </a:ext>
              </a:extLst>
            </p:cNvPr>
            <p:cNvGrpSpPr/>
            <p:nvPr/>
          </p:nvGrpSpPr>
          <p:grpSpPr>
            <a:xfrm>
              <a:off x="1037683" y="4523938"/>
              <a:ext cx="2736240" cy="707886"/>
              <a:chOff x="14841272" y="1402693"/>
              <a:chExt cx="4738419" cy="1225865"/>
            </a:xfrm>
          </p:grpSpPr>
          <p:cxnSp>
            <p:nvCxnSpPr>
              <p:cNvPr id="22" name="Straight Arrow Connector 21">
                <a:extLst>
                  <a:ext uri="{FF2B5EF4-FFF2-40B4-BE49-F238E27FC236}">
                    <a16:creationId xmlns:a16="http://schemas.microsoft.com/office/drawing/2014/main" id="{7E7E737B-599B-C4EB-935C-E108CE2A3C6F}"/>
                  </a:ext>
                </a:extLst>
              </p:cNvPr>
              <p:cNvCxnSpPr>
                <a:cxnSpLocks/>
              </p:cNvCxnSpPr>
              <p:nvPr/>
            </p:nvCxnSpPr>
            <p:spPr>
              <a:xfrm flipH="1" flipV="1">
                <a:off x="18489387" y="1844744"/>
                <a:ext cx="1090304" cy="5909"/>
              </a:xfrm>
              <a:prstGeom prst="straightConnector1">
                <a:avLst/>
              </a:prstGeom>
              <a:ln w="41275">
                <a:solidFill>
                  <a:srgbClr val="F15A28"/>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664A16D-5609-E51E-85D6-D78A5C228A82}"/>
                  </a:ext>
                </a:extLst>
              </p:cNvPr>
              <p:cNvSpPr txBox="1"/>
              <p:nvPr/>
            </p:nvSpPr>
            <p:spPr>
              <a:xfrm>
                <a:off x="14841272" y="1402693"/>
                <a:ext cx="4188613" cy="1225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Outreach to riders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Connection to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B4D9023D-87AB-2C6D-F343-6D723EC0C375}"/>
                </a:ext>
              </a:extLst>
            </p:cNvPr>
            <p:cNvGrpSpPr/>
            <p:nvPr/>
          </p:nvGrpSpPr>
          <p:grpSpPr>
            <a:xfrm>
              <a:off x="1149599" y="2754999"/>
              <a:ext cx="2624325" cy="954107"/>
              <a:chOff x="15303513" y="1709945"/>
              <a:chExt cx="4544611" cy="1652252"/>
            </a:xfrm>
          </p:grpSpPr>
          <p:cxnSp>
            <p:nvCxnSpPr>
              <p:cNvPr id="20" name="Straight Arrow Connector 19">
                <a:extLst>
                  <a:ext uri="{FF2B5EF4-FFF2-40B4-BE49-F238E27FC236}">
                    <a16:creationId xmlns:a16="http://schemas.microsoft.com/office/drawing/2014/main" id="{448BC5DE-F87F-2724-37E9-C89DF1FC58C8}"/>
                  </a:ext>
                </a:extLst>
              </p:cNvPr>
              <p:cNvCxnSpPr>
                <a:cxnSpLocks/>
              </p:cNvCxnSpPr>
              <p:nvPr/>
            </p:nvCxnSpPr>
            <p:spPr>
              <a:xfrm flipH="1">
                <a:off x="18620016" y="2376103"/>
                <a:ext cx="1228108" cy="0"/>
              </a:xfrm>
              <a:prstGeom prst="straightConnector1">
                <a:avLst/>
              </a:prstGeom>
              <a:ln w="41275">
                <a:solidFill>
                  <a:srgbClr val="F15A28"/>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DCD156B-AA08-9877-9173-8218E0A201F7}"/>
                  </a:ext>
                </a:extLst>
              </p:cNvPr>
              <p:cNvSpPr txBox="1"/>
              <p:nvPr/>
            </p:nvSpPr>
            <p:spPr>
              <a:xfrm>
                <a:off x="15303513" y="1709945"/>
                <a:ext cx="3994804" cy="16522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Customer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Security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&gt; Visibility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sp>
        <p:nvSpPr>
          <p:cNvPr id="30" name="Oval 29">
            <a:extLst>
              <a:ext uri="{FF2B5EF4-FFF2-40B4-BE49-F238E27FC236}">
                <a16:creationId xmlns:a16="http://schemas.microsoft.com/office/drawing/2014/main" id="{F0B2A1B5-9938-6ED0-88F6-C3BE79DF5377}"/>
              </a:ext>
            </a:extLst>
          </p:cNvPr>
          <p:cNvSpPr/>
          <p:nvPr/>
        </p:nvSpPr>
        <p:spPr>
          <a:xfrm>
            <a:off x="4354063" y="2138140"/>
            <a:ext cx="1697792" cy="1697792"/>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048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7143" y="2010574"/>
            <a:ext cx="10457110" cy="3459781"/>
          </a:xfrm>
        </p:spPr>
        <p:txBody>
          <a:bodyPr vert="horz" lIns="91440" tIns="45720" rIns="91440" bIns="45720" rtlCol="0" anchor="t">
            <a:normAutofit/>
          </a:bodyPr>
          <a:lstStyle/>
          <a:p>
            <a:r>
              <a:rPr lang="en-US" altLang="en-US" sz="2400" kern="0">
                <a:ea typeface="MS PGothic"/>
              </a:rPr>
              <a:t>Program launched in May 2007 </a:t>
            </a:r>
            <a:endParaRPr lang="en-US" altLang="en-US" sz="2400" kern="0">
              <a:ea typeface="MS PGothic" panose="020B0600070205080204" pitchFamily="34" charset="-128"/>
            </a:endParaRPr>
          </a:p>
          <a:p>
            <a:r>
              <a:rPr lang="en-US" sz="2400" kern="0">
                <a:ea typeface="MS PGothic"/>
                <a:cs typeface="Calibri"/>
              </a:rPr>
              <a:t>Current number of vans: 800+</a:t>
            </a:r>
            <a:endParaRPr lang="en-US" sz="2400"/>
          </a:p>
          <a:p>
            <a:r>
              <a:rPr lang="en-US" sz="2400">
                <a:cs typeface="Calibri" panose="020F0502020204030204"/>
              </a:rPr>
              <a:t>Vanpools currently receive up to a $600 monthly subsidy</a:t>
            </a:r>
          </a:p>
          <a:p>
            <a:pPr lvl="1"/>
            <a:r>
              <a:rPr lang="en-US" sz="2000">
                <a:ea typeface="+mn-lt"/>
                <a:cs typeface="Calibri" panose="020F0502020204030204"/>
              </a:rPr>
              <a:t>New Vanpool Bonus: $200 for first month</a:t>
            </a:r>
          </a:p>
          <a:p>
            <a:pPr lvl="1"/>
            <a:r>
              <a:rPr lang="en-US" sz="2000">
                <a:ea typeface="+mn-lt"/>
                <a:cs typeface="Calibri" panose="020F0502020204030204"/>
              </a:rPr>
              <a:t>High-Occupancy Bonus: $100 ongoing while 70% occupancy is maintained</a:t>
            </a:r>
            <a:endParaRPr lang="en-US" sz="2000">
              <a:ea typeface="+mn-lt"/>
              <a:cs typeface="+mn-lt"/>
            </a:endParaRPr>
          </a:p>
          <a:p>
            <a:r>
              <a:rPr lang="en-US" sz="2400">
                <a:cs typeface="Calibri" panose="020F0502020204030204"/>
              </a:rPr>
              <a:t>Leasing Vendor options: Enterprise, AVR, Green Commuter</a:t>
            </a:r>
            <a:endParaRPr lang="en-US" sz="2400">
              <a:ea typeface="+mn-lt"/>
              <a:cs typeface="+mn-lt"/>
            </a:endParaRPr>
          </a:p>
          <a:p>
            <a:r>
              <a:rPr lang="en-US" sz="2400">
                <a:ea typeface="Calibri"/>
                <a:cs typeface="Calibri" panose="020F0502020204030204"/>
              </a:rPr>
              <a:t>For more information, contact us at </a:t>
            </a:r>
            <a:r>
              <a:rPr lang="en-US" sz="2400">
                <a:ea typeface="Calibri"/>
                <a:cs typeface="Calibri" panose="020F0502020204030204"/>
                <a:hlinkClick r:id="rId2"/>
              </a:rPr>
              <a:t>vanpool@metro.net</a:t>
            </a:r>
            <a:r>
              <a:rPr lang="en-US" sz="2400">
                <a:ea typeface="Calibri"/>
                <a:cs typeface="Calibri" panose="020F0502020204030204"/>
              </a:rPr>
              <a:t> or call 213-922-7003</a:t>
            </a:r>
          </a:p>
          <a:p>
            <a:endParaRPr lang="en-US">
              <a:ea typeface="Calibri"/>
              <a:cs typeface="Calibri" panose="020F0502020204030204"/>
            </a:endParaRPr>
          </a:p>
        </p:txBody>
      </p:sp>
      <p:sp>
        <p:nvSpPr>
          <p:cNvPr id="3" name="Title 2"/>
          <p:cNvSpPr>
            <a:spLocks noGrp="1"/>
          </p:cNvSpPr>
          <p:nvPr>
            <p:ph type="title"/>
          </p:nvPr>
        </p:nvSpPr>
        <p:spPr>
          <a:xfrm>
            <a:off x="2303179" y="541476"/>
            <a:ext cx="7886700" cy="701731"/>
          </a:xfrm>
        </p:spPr>
        <p:txBody>
          <a:bodyPr/>
          <a:lstStyle/>
          <a:p>
            <a:r>
              <a:rPr lang="en-US" altLang="en-US" sz="4400" b="1">
                <a:ea typeface="MS PGothic" panose="020B0600070205080204" pitchFamily="34" charset="-128"/>
                <a:cs typeface="Arial" panose="020B0604020202020204" pitchFamily="34" charset="0"/>
              </a:rPr>
              <a:t>Metro Vanpool Program</a:t>
            </a:r>
            <a:endParaRPr lang="en-US"/>
          </a:p>
        </p:txBody>
      </p:sp>
      <p:pic>
        <p:nvPicPr>
          <p:cNvPr id="5" name="Picture 4"/>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099864" y="5332205"/>
            <a:ext cx="1525697" cy="1525697"/>
          </a:xfrm>
          <a:prstGeom prst="rect">
            <a:avLst/>
          </a:prstGeom>
        </p:spPr>
      </p:pic>
      <p:pic>
        <p:nvPicPr>
          <p:cNvPr id="6" name="Picture 5"/>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471826" y="5274696"/>
            <a:ext cx="1525697" cy="1525697"/>
          </a:xfrm>
          <a:prstGeom prst="rect">
            <a:avLst/>
          </a:prstGeom>
        </p:spPr>
      </p:pic>
      <p:pic>
        <p:nvPicPr>
          <p:cNvPr id="8" name="Picture 7"/>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3773926" y="5330678"/>
            <a:ext cx="1525697" cy="1525697"/>
          </a:xfrm>
          <a:prstGeom prst="rect">
            <a:avLst/>
          </a:prstGeom>
        </p:spPr>
      </p:pic>
      <p:pic>
        <p:nvPicPr>
          <p:cNvPr id="9" name="Picture 8"/>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425978" y="5323498"/>
            <a:ext cx="1525697" cy="1525697"/>
          </a:xfrm>
          <a:prstGeom prst="rect">
            <a:avLst/>
          </a:prstGeom>
        </p:spPr>
      </p:pic>
      <p:pic>
        <p:nvPicPr>
          <p:cNvPr id="10" name="Picture 9"/>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9608564" y="4721408"/>
            <a:ext cx="2132742" cy="2132742"/>
          </a:xfrm>
          <a:prstGeom prst="rect">
            <a:avLst/>
          </a:prstGeom>
        </p:spPr>
      </p:pic>
      <p:pic>
        <p:nvPicPr>
          <p:cNvPr id="11" name="Picture 10"/>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46529" y="5273168"/>
            <a:ext cx="1525697" cy="1525697"/>
          </a:xfrm>
          <a:prstGeom prst="rect">
            <a:avLst/>
          </a:prstGeom>
        </p:spPr>
      </p:pic>
      <p:cxnSp>
        <p:nvCxnSpPr>
          <p:cNvPr id="7" name="Straight Arrow Connector 6"/>
          <p:cNvCxnSpPr>
            <a:cxnSpLocks/>
          </p:cNvCxnSpPr>
          <p:nvPr/>
        </p:nvCxnSpPr>
        <p:spPr>
          <a:xfrm flipV="1">
            <a:off x="9000956" y="5965657"/>
            <a:ext cx="847280" cy="1"/>
          </a:xfrm>
          <a:prstGeom prst="straightConnector1">
            <a:avLst/>
          </a:prstGeom>
          <a:ln w="53975">
            <a:solidFill>
              <a:srgbClr val="C3D62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47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Metro Bike Share</a:t>
            </a:r>
          </a:p>
        </p:txBody>
      </p:sp>
      <p:sp>
        <p:nvSpPr>
          <p:cNvPr id="5" name="Content Placeholder 4"/>
          <p:cNvSpPr>
            <a:spLocks noGrp="1"/>
          </p:cNvSpPr>
          <p:nvPr>
            <p:ph sz="half" idx="2"/>
          </p:nvPr>
        </p:nvSpPr>
        <p:spPr>
          <a:xfrm>
            <a:off x="283029" y="937141"/>
            <a:ext cx="4930938" cy="4525433"/>
          </a:xfrm>
        </p:spPr>
        <p:txBody>
          <a:bodyPr vert="horz" lIns="91440" tIns="45720" rIns="91440" bIns="45720" rtlCol="0" anchor="t">
            <a:noAutofit/>
          </a:bodyPr>
          <a:lstStyle/>
          <a:p>
            <a:pPr marL="342900" indent="-342900">
              <a:lnSpc>
                <a:spcPct val="99000"/>
              </a:lnSpc>
              <a:buChar char="•"/>
            </a:pPr>
            <a:r>
              <a:rPr lang="en-US" sz="2000">
                <a:latin typeface="Open Sans Light"/>
                <a:ea typeface="Open Sans Light"/>
                <a:cs typeface="Open Sans Light"/>
              </a:rPr>
              <a:t>225 stations in DTLA and Central LA (including Hollywood), North Hollywood and on the Westside.</a:t>
            </a:r>
            <a:endParaRPr lang="en-US"/>
          </a:p>
          <a:p>
            <a:pPr marL="342900" indent="-342900">
              <a:lnSpc>
                <a:spcPct val="99000"/>
              </a:lnSpc>
              <a:buChar char="•"/>
            </a:pPr>
            <a:r>
              <a:rPr lang="en-US" sz="2000">
                <a:latin typeface="Open Sans Light"/>
                <a:ea typeface="Open Sans Light"/>
                <a:cs typeface="Open Sans Light"/>
              </a:rPr>
              <a:t>1,800 Metro Bikes available including both Classic and Electric.</a:t>
            </a:r>
          </a:p>
          <a:p>
            <a:pPr marL="342900" indent="-342900">
              <a:lnSpc>
                <a:spcPct val="99000"/>
              </a:lnSpc>
              <a:buChar char="•"/>
            </a:pPr>
            <a:r>
              <a:rPr lang="en-US" sz="2000">
                <a:latin typeface="Open Sans Light"/>
                <a:ea typeface="Open Sans Light"/>
                <a:cs typeface="Open Sans Light"/>
              </a:rPr>
              <a:t>Since launch in 2016 – 2.6 million trips</a:t>
            </a:r>
          </a:p>
          <a:p>
            <a:pPr marL="342900" indent="-342900">
              <a:lnSpc>
                <a:spcPct val="99000"/>
              </a:lnSpc>
              <a:buChar char="•"/>
            </a:pPr>
            <a:r>
              <a:rPr lang="en-US" sz="2000">
                <a:latin typeface="Open Sans Light"/>
                <a:ea typeface="Open Sans Light"/>
                <a:cs typeface="Open Sans Light"/>
              </a:rPr>
              <a:t>Cost: </a:t>
            </a:r>
          </a:p>
          <a:p>
            <a:pPr marL="458470" lvl="1" indent="-285750">
              <a:lnSpc>
                <a:spcPct val="99000"/>
              </a:lnSpc>
              <a:buFont typeface="Calibri,Sans-Serif"/>
              <a:buChar char="-"/>
            </a:pPr>
            <a:r>
              <a:rPr lang="en-US" sz="2000">
                <a:latin typeface="Open Sans Light"/>
                <a:ea typeface="Open Sans Light"/>
                <a:cs typeface="Open Sans Light"/>
              </a:rPr>
              <a:t>$1.75 per 30-minute ride</a:t>
            </a:r>
          </a:p>
          <a:p>
            <a:pPr marL="458470" lvl="1" indent="-285750">
              <a:lnSpc>
                <a:spcPct val="99000"/>
              </a:lnSpc>
              <a:buFont typeface="Calibri,Sans-Serif"/>
              <a:buChar char="-"/>
            </a:pPr>
            <a:r>
              <a:rPr lang="en-US" sz="2000">
                <a:latin typeface="Open Sans Light"/>
                <a:ea typeface="Open Sans Light"/>
                <a:cs typeface="Open Sans Light"/>
              </a:rPr>
              <a:t>$5.00 for a 24-Access pass</a:t>
            </a:r>
          </a:p>
          <a:p>
            <a:pPr marL="458470" lvl="1" indent="-285750">
              <a:lnSpc>
                <a:spcPct val="99000"/>
              </a:lnSpc>
              <a:buFont typeface="Calibri,Sans-Serif"/>
              <a:buChar char="-"/>
            </a:pPr>
            <a:r>
              <a:rPr lang="en-US" sz="2000">
                <a:latin typeface="Open Sans Light"/>
                <a:ea typeface="Open Sans Light"/>
                <a:cs typeface="Open Sans Light"/>
              </a:rPr>
              <a:t>$17.00 </a:t>
            </a:r>
            <a:r>
              <a:rPr lang="en-US" sz="2000" spc="-30">
                <a:latin typeface="Open Sans Light"/>
                <a:ea typeface="Open Sans Light"/>
                <a:cs typeface="Open Sans Light"/>
              </a:rPr>
              <a:t>for </a:t>
            </a:r>
            <a:r>
              <a:rPr lang="en-US" sz="2000">
                <a:latin typeface="Open Sans Light"/>
                <a:ea typeface="Open Sans Light"/>
                <a:cs typeface="Open Sans Light"/>
              </a:rPr>
              <a:t>a 30-Day pass</a:t>
            </a:r>
            <a:endParaRPr lang="en-US" sz="2000" spc="-30">
              <a:latin typeface="Open Sans Light"/>
              <a:ea typeface="Open Sans Light"/>
              <a:cs typeface="Open Sans Light"/>
            </a:endParaRPr>
          </a:p>
          <a:p>
            <a:pPr marL="458470" lvl="1" indent="-285750">
              <a:lnSpc>
                <a:spcPct val="99000"/>
              </a:lnSpc>
              <a:buFont typeface="Calibri,Sans-Serif"/>
              <a:buChar char="-"/>
            </a:pPr>
            <a:r>
              <a:rPr lang="en-US" sz="2000">
                <a:latin typeface="Open Sans Light"/>
                <a:ea typeface="Open Sans Light"/>
                <a:cs typeface="Open Sans Light"/>
              </a:rPr>
              <a:t>$150.00 for </a:t>
            </a:r>
            <a:r>
              <a:rPr lang="en-US" sz="2000" spc="-30">
                <a:latin typeface="Open Sans Light"/>
                <a:ea typeface="Open Sans Light"/>
                <a:cs typeface="Open Sans Light"/>
              </a:rPr>
              <a:t>a </a:t>
            </a:r>
            <a:r>
              <a:rPr lang="en-US" sz="2000">
                <a:latin typeface="Open Sans Light"/>
                <a:ea typeface="Open Sans Light"/>
                <a:cs typeface="Open Sans Light"/>
              </a:rPr>
              <a:t>365-Day pass</a:t>
            </a:r>
            <a:endParaRPr lang="en-US" sz="2000" spc="-30">
              <a:latin typeface="Open Sans Light"/>
              <a:ea typeface="Open Sans Light"/>
              <a:cs typeface="Open Sans Light"/>
            </a:endParaRPr>
          </a:p>
          <a:p>
            <a:pPr marL="458470" lvl="1" indent="-285750">
              <a:lnSpc>
                <a:spcPct val="99000"/>
              </a:lnSpc>
              <a:buFont typeface="Calibri,Sans-Serif"/>
              <a:buChar char="-"/>
            </a:pPr>
            <a:r>
              <a:rPr lang="en-US" sz="2000">
                <a:latin typeface="Open Sans Light"/>
                <a:ea typeface="Open Sans Light"/>
                <a:cs typeface="Open Sans Light"/>
              </a:rPr>
              <a:t>Reduced Fare passes available</a:t>
            </a:r>
            <a:endParaRPr lang="en-US" sz="2000" spc="-30">
              <a:latin typeface="Open Sans Light"/>
              <a:ea typeface="Open Sans Light"/>
              <a:cs typeface="Open Sans Light"/>
            </a:endParaRPr>
          </a:p>
          <a:p>
            <a:pPr marL="342900" indent="-342900">
              <a:lnSpc>
                <a:spcPct val="99000"/>
              </a:lnSpc>
              <a:buChar char="•"/>
            </a:pPr>
            <a:r>
              <a:rPr lang="en-US" sz="2000">
                <a:latin typeface="Open Sans Light"/>
                <a:ea typeface="Open Sans Light"/>
                <a:cs typeface="Open Sans Light"/>
              </a:rPr>
              <a:t>Visit metro.net/bikeshare for more information</a:t>
            </a:r>
            <a:endParaRPr lang="en-US" sz="2000"/>
          </a:p>
        </p:txBody>
      </p:sp>
      <p:pic>
        <p:nvPicPr>
          <p:cNvPr id="4" name="Picture Placeholder 3" descr="Map&#10;&#10;Description automatically generated">
            <a:extLst>
              <a:ext uri="{FF2B5EF4-FFF2-40B4-BE49-F238E27FC236}">
                <a16:creationId xmlns:a16="http://schemas.microsoft.com/office/drawing/2014/main" id="{48ECA73F-382D-4582-A587-413AB073432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772" b="3772"/>
          <a:stretch>
            <a:fillRect/>
          </a:stretch>
        </p:blipFill>
        <p:spPr>
          <a:xfrm>
            <a:off x="5319200" y="1044727"/>
            <a:ext cx="6559230" cy="4627522"/>
          </a:xfrm>
        </p:spPr>
      </p:pic>
    </p:spTree>
    <p:extLst>
      <p:ext uri="{BB962C8B-B14F-4D97-AF65-F5344CB8AC3E}">
        <p14:creationId xmlns:p14="http://schemas.microsoft.com/office/powerpoint/2010/main" val="1422496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57A205-C5D1-C5FF-6DB4-B2047B464A57}"/>
              </a:ext>
            </a:extLst>
          </p:cNvPr>
          <p:cNvPicPr>
            <a:picLocks noChangeAspect="1"/>
          </p:cNvPicPr>
          <p:nvPr/>
        </p:nvPicPr>
        <p:blipFill>
          <a:blip r:embed="rId2"/>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76E5FB23-EA5E-8914-7562-17395EDFC349}"/>
              </a:ext>
            </a:extLst>
          </p:cNvPr>
          <p:cNvSpPr>
            <a:spLocks noGrp="1"/>
          </p:cNvSpPr>
          <p:nvPr>
            <p:ph type="title"/>
          </p:nvPr>
        </p:nvSpPr>
        <p:spPr>
          <a:xfrm>
            <a:off x="440557" y="253159"/>
            <a:ext cx="3618259" cy="812800"/>
          </a:xfrm>
          <a:solidFill>
            <a:srgbClr val="FFFFFF">
              <a:alpha val="72941"/>
            </a:srgbClr>
          </a:solidFill>
        </p:spPr>
        <p:txBody>
          <a:bodyPr>
            <a:normAutofit/>
          </a:bodyPr>
          <a:lstStyle/>
          <a:p>
            <a:r>
              <a:rPr lang="en-US" dirty="0" err="1">
                <a:latin typeface="Gotham Bold" pitchFamily="50" charset="0"/>
              </a:rPr>
              <a:t>BurbankBus</a:t>
            </a:r>
            <a:endParaRPr lang="en-US" dirty="0">
              <a:latin typeface="Gotham Bold" pitchFamily="50" charset="0"/>
            </a:endParaRPr>
          </a:p>
        </p:txBody>
      </p:sp>
    </p:spTree>
    <p:extLst>
      <p:ext uri="{BB962C8B-B14F-4D97-AF65-F5344CB8AC3E}">
        <p14:creationId xmlns:p14="http://schemas.microsoft.com/office/powerpoint/2010/main" val="16055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99060"/>
            <a:ext cx="5176157" cy="1143000"/>
          </a:xfrm>
        </p:spPr>
        <p:txBody>
          <a:bodyPr/>
          <a:lstStyle/>
          <a:p>
            <a:r>
              <a:rPr lang="en-US"/>
              <a:t>Bike Share for Business</a:t>
            </a:r>
          </a:p>
        </p:txBody>
      </p:sp>
      <p:sp>
        <p:nvSpPr>
          <p:cNvPr id="5" name="Content Placeholder 4"/>
          <p:cNvSpPr>
            <a:spLocks noGrp="1"/>
          </p:cNvSpPr>
          <p:nvPr>
            <p:ph sz="half" idx="2"/>
          </p:nvPr>
        </p:nvSpPr>
        <p:spPr>
          <a:xfrm>
            <a:off x="353786" y="1127642"/>
            <a:ext cx="5164981" cy="4781246"/>
          </a:xfrm>
          <a:ln>
            <a:solidFill>
              <a:schemeClr val="accent1"/>
            </a:solidFill>
          </a:ln>
        </p:spPr>
        <p:txBody>
          <a:bodyPr vert="horz" lIns="91440" tIns="45720" rIns="91440" bIns="45720" rtlCol="0" anchor="t">
            <a:normAutofit/>
          </a:bodyPr>
          <a:lstStyle/>
          <a:p>
            <a:endParaRPr lang="en-US" sz="2200">
              <a:latin typeface="+mn-lt"/>
              <a:ea typeface="Ebrima"/>
            </a:endParaRPr>
          </a:p>
          <a:p>
            <a:endParaRPr lang="en-US" sz="2200">
              <a:latin typeface="+mn-lt"/>
              <a:ea typeface="Ebrima"/>
            </a:endParaRPr>
          </a:p>
          <a:p>
            <a:endParaRPr lang="en-US" sz="2200">
              <a:latin typeface="+mn-lt"/>
              <a:ea typeface="Ebrima"/>
            </a:endParaRPr>
          </a:p>
          <a:p>
            <a:endParaRPr lang="en-US" sz="2200">
              <a:latin typeface="+mn-lt"/>
              <a:ea typeface="Ebrima"/>
            </a:endParaRPr>
          </a:p>
          <a:p>
            <a:pPr marL="342900" indent="-342900">
              <a:buChar char="•"/>
            </a:pPr>
            <a:endParaRPr lang="en-US" sz="2200">
              <a:latin typeface="+mn-lt"/>
              <a:ea typeface="Ebrima"/>
              <a:cs typeface="Open Sans Light"/>
            </a:endParaRPr>
          </a:p>
          <a:p>
            <a:pPr marL="342900" indent="-342900">
              <a:buChar char="•"/>
            </a:pPr>
            <a:endParaRPr lang="en-US" sz="2200">
              <a:latin typeface="+mn-lt"/>
              <a:ea typeface="Ebrima"/>
              <a:cs typeface="Open Sans Light"/>
            </a:endParaRPr>
          </a:p>
          <a:p>
            <a:pPr marL="342900" indent="-342900">
              <a:buChar char="•"/>
            </a:pPr>
            <a:endParaRPr lang="en-US" sz="2000">
              <a:latin typeface="+mn-lt"/>
              <a:ea typeface="Ebrima"/>
              <a:cs typeface="Open Sans Light"/>
            </a:endParaRPr>
          </a:p>
          <a:p>
            <a:pPr marL="342900" indent="-342900">
              <a:buChar char="•"/>
            </a:pPr>
            <a:r>
              <a:rPr lang="en-US" sz="2200">
                <a:latin typeface="+mn-lt"/>
                <a:ea typeface="Ebrima"/>
                <a:cs typeface="Open Sans Light"/>
              </a:rPr>
              <a:t>Employers pay $89 for each employee and separately determine how much employees contribute.</a:t>
            </a:r>
            <a:endParaRPr lang="en-US" sz="2200"/>
          </a:p>
          <a:p>
            <a:pPr marL="342900" indent="-342900">
              <a:buChar char="•"/>
            </a:pPr>
            <a:r>
              <a:rPr lang="en-US" sz="2200">
                <a:latin typeface="+mn-lt"/>
                <a:ea typeface="Ebrima"/>
                <a:cs typeface="Open Sans Light"/>
              </a:rPr>
              <a:t>Minimum commitment of five employee passes each year.</a:t>
            </a:r>
          </a:p>
        </p:txBody>
      </p:sp>
      <p:sp>
        <p:nvSpPr>
          <p:cNvPr id="15" name="Text Placeholder 14"/>
          <p:cNvSpPr>
            <a:spLocks noGrp="1"/>
          </p:cNvSpPr>
          <p:nvPr>
            <p:ph type="body" sz="quarter" idx="12"/>
          </p:nvPr>
        </p:nvSpPr>
        <p:spPr>
          <a:xfrm>
            <a:off x="609600" y="6170673"/>
            <a:ext cx="10991849" cy="139782"/>
          </a:xfrm>
        </p:spPr>
        <p:txBody>
          <a:bodyPr/>
          <a:lstStyle/>
          <a:p>
            <a:endParaRPr lang="en-US"/>
          </a:p>
        </p:txBody>
      </p:sp>
      <p:sp>
        <p:nvSpPr>
          <p:cNvPr id="3" name="Content Placeholder 4">
            <a:extLst>
              <a:ext uri="{FF2B5EF4-FFF2-40B4-BE49-F238E27FC236}">
                <a16:creationId xmlns:a16="http://schemas.microsoft.com/office/drawing/2014/main" id="{A1EF2BCF-F8B9-1B28-5EBA-27A3E0B11C92}"/>
              </a:ext>
            </a:extLst>
          </p:cNvPr>
          <p:cNvSpPr txBox="1">
            <a:spLocks/>
          </p:cNvSpPr>
          <p:nvPr/>
        </p:nvSpPr>
        <p:spPr>
          <a:xfrm>
            <a:off x="5868838" y="1127641"/>
            <a:ext cx="5926979" cy="4781246"/>
          </a:xfrm>
          <a:prstGeom prst="rect">
            <a:avLst/>
          </a:prstGeom>
          <a:ln>
            <a:solidFill>
              <a:schemeClr val="tx1"/>
            </a:solidFill>
          </a:ln>
        </p:spPr>
        <p:txBody>
          <a:bodyPr vert="horz" lIns="91440" tIns="45720" rIns="91440" bIns="45720" rtlCol="0" anchor="t">
            <a:noAutofit/>
          </a:bodyPr>
          <a:lstStyle>
            <a:lvl1pPr marL="0" indent="0" algn="l" defTabSz="457200" rtl="0" eaLnBrk="1" latinLnBrk="0" hangingPunct="1">
              <a:lnSpc>
                <a:spcPct val="89000"/>
              </a:lnSpc>
              <a:spcBef>
                <a:spcPts val="800"/>
              </a:spcBef>
              <a:buClr>
                <a:schemeClr val="accent1"/>
              </a:buClr>
              <a:buFont typeface="Arial"/>
              <a:buNone/>
              <a:defRPr sz="1800" kern="1200" spc="-3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1pPr>
            <a:lvl2pPr marL="173038" indent="-173038" algn="l" defTabSz="457200" rtl="0" eaLnBrk="1" latinLnBrk="0" hangingPunct="1">
              <a:lnSpc>
                <a:spcPct val="89000"/>
              </a:lnSpc>
              <a:spcBef>
                <a:spcPts val="800"/>
              </a:spcBef>
              <a:buClr>
                <a:schemeClr val="accent1"/>
              </a:buClr>
              <a:buFont typeface="Arial" panose="020B0604020202020204" pitchFamily="34" charset="0"/>
              <a:buChar char="•"/>
              <a:defRPr sz="1800" kern="1200" spc="-2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342900" indent="-169863" algn="l" defTabSz="457200" rtl="0" eaLnBrk="1" latinLnBrk="0" hangingPunct="1">
              <a:lnSpc>
                <a:spcPct val="89000"/>
              </a:lnSpc>
              <a:spcBef>
                <a:spcPts val="800"/>
              </a:spcBef>
              <a:buClr>
                <a:schemeClr val="accent1"/>
              </a:buClr>
              <a:buFont typeface="Open Sans" panose="020B0606030504020204" pitchFamily="34" charset="0"/>
              <a:buChar char="–"/>
              <a:defRPr sz="1600" kern="1200" spc="-1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514350" indent="-171450" algn="l" defTabSz="457200" rtl="0" eaLnBrk="1" latinLnBrk="0" hangingPunct="1">
              <a:lnSpc>
                <a:spcPct val="89000"/>
              </a:lnSpc>
              <a:spcBef>
                <a:spcPts val="800"/>
              </a:spcBef>
              <a:buClr>
                <a:schemeClr val="accent1"/>
              </a:buClr>
              <a:buFont typeface="Arial" panose="020B0604020202020204" pitchFamily="34" charset="0"/>
              <a:buChar char="•"/>
              <a:defRPr sz="1400" kern="1200" spc="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685800" indent="-171450" algn="l" defTabSz="457200" rtl="0" eaLnBrk="1" latinLnBrk="0" hangingPunct="1">
              <a:lnSpc>
                <a:spcPct val="89000"/>
              </a:lnSpc>
              <a:spcBef>
                <a:spcPts val="800"/>
              </a:spcBef>
              <a:buClr>
                <a:schemeClr val="accent1"/>
              </a:buClr>
              <a:buFont typeface="Open Sans" panose="020B0606030504020204" pitchFamily="34" charset="0"/>
              <a:buChar char="–"/>
              <a:defRPr sz="1200" kern="1200" spc="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89000"/>
              </a:lnSpc>
              <a:spcBef>
                <a:spcPts val="800"/>
              </a:spcBef>
              <a:spcAft>
                <a:spcPts val="0"/>
              </a:spcAft>
              <a:buClr>
                <a:srgbClr val="000000"/>
              </a:buClr>
              <a:buSzTx/>
              <a:buFont typeface="Arial"/>
              <a:buNone/>
              <a:tabLst/>
              <a:defRPr/>
            </a:pPr>
            <a:r>
              <a:rPr kumimoji="0" lang="en-US" sz="2200" b="1" i="0" u="none" strike="noStrike" kern="1200" cap="none" spc="-30" normalizeH="0" baseline="0" noProof="0">
                <a:ln>
                  <a:noFill/>
                </a:ln>
                <a:solidFill>
                  <a:srgbClr val="3B3838"/>
                </a:solidFill>
                <a:effectLst/>
                <a:uLnTx/>
                <a:uFillTx/>
                <a:latin typeface="Open Sans Light"/>
                <a:ea typeface="Ebrima"/>
                <a:cs typeface="Open Sans Light"/>
              </a:rPr>
              <a:t>Pedal Perks</a:t>
            </a:r>
          </a:p>
          <a:p>
            <a:pPr marL="172720" marR="0" lvl="1" indent="-172720" algn="l" defTabSz="457200" rtl="0" eaLnBrk="1" fontAlgn="auto" latinLnBrk="0" hangingPunct="1">
              <a:lnSpc>
                <a:spcPct val="89000"/>
              </a:lnSpc>
              <a:spcBef>
                <a:spcPts val="800"/>
              </a:spcBef>
              <a:spcAft>
                <a:spcPts val="0"/>
              </a:spcAft>
              <a:buClr>
                <a:srgbClr val="000000"/>
              </a:buClr>
              <a:buSzTx/>
              <a:buFont typeface="Arial" panose="020B0604020202020204" pitchFamily="34" charset="0"/>
              <a:buChar char="•"/>
              <a:tabLst/>
              <a:defRPr/>
            </a:pPr>
            <a:r>
              <a:rPr kumimoji="0" lang="en-US" sz="2200" b="0" i="0" u="none" strike="noStrike" kern="1200" cap="none" spc="-20" normalizeH="0" baseline="0" noProof="0">
                <a:ln>
                  <a:noFill/>
                </a:ln>
                <a:solidFill>
                  <a:srgbClr val="303030"/>
                </a:solidFill>
                <a:effectLst/>
                <a:uLnTx/>
                <a:uFillTx/>
                <a:latin typeface="Open Sans Light"/>
                <a:ea typeface="Open Sans Light"/>
                <a:cs typeface="Open Sans Light"/>
              </a:rPr>
              <a:t>30-Day or 365-Day passholders can earn and accumulate points with each Metro Bike ride. Earn extra points for different tasks such as riding from full stations or returning bikes to empty ones. Use points to get limited-edition Metro Bike Share gear!</a:t>
            </a:r>
          </a:p>
          <a:p>
            <a:pPr marL="0" marR="0" lvl="1" indent="0" algn="l" defTabSz="457200" rtl="0" eaLnBrk="1" fontAlgn="auto" latinLnBrk="0" hangingPunct="1">
              <a:lnSpc>
                <a:spcPct val="89000"/>
              </a:lnSpc>
              <a:spcBef>
                <a:spcPts val="800"/>
              </a:spcBef>
              <a:spcAft>
                <a:spcPts val="0"/>
              </a:spcAft>
              <a:buClr>
                <a:srgbClr val="000000"/>
              </a:buClr>
              <a:buSzTx/>
              <a:buFont typeface="Arial" panose="020B0604020202020204" pitchFamily="34" charset="0"/>
              <a:buNone/>
              <a:tabLst/>
              <a:defRPr/>
            </a:pPr>
            <a:r>
              <a:rPr kumimoji="0" lang="en-US" sz="2200" b="1" i="0" u="none" strike="noStrike" kern="1200" cap="none" spc="-20" normalizeH="0" baseline="0" noProof="0">
                <a:ln>
                  <a:noFill/>
                </a:ln>
                <a:solidFill>
                  <a:srgbClr val="3B3838"/>
                </a:solidFill>
                <a:effectLst/>
                <a:uLnTx/>
                <a:uFillTx/>
                <a:latin typeface="Open Sans Light"/>
                <a:ea typeface="Ebrima"/>
                <a:cs typeface="Open Sans Light"/>
              </a:rPr>
              <a:t>Refer a Friend</a:t>
            </a:r>
          </a:p>
          <a:p>
            <a:pPr marL="172720" marR="0" lvl="1" indent="-172720" algn="l" defTabSz="457200" rtl="0" eaLnBrk="1" fontAlgn="auto" latinLnBrk="0" hangingPunct="1">
              <a:lnSpc>
                <a:spcPct val="89000"/>
              </a:lnSpc>
              <a:spcBef>
                <a:spcPts val="800"/>
              </a:spcBef>
              <a:spcAft>
                <a:spcPts val="0"/>
              </a:spcAft>
              <a:buClr>
                <a:srgbClr val="000000"/>
              </a:buClr>
              <a:buSzTx/>
              <a:buFont typeface="Arial" panose="020B0604020202020204" pitchFamily="34" charset="0"/>
              <a:buChar char="•"/>
              <a:tabLst/>
              <a:defRPr/>
            </a:pPr>
            <a:r>
              <a:rPr kumimoji="0" lang="en-US" sz="2200" b="0" i="0" u="none" strike="noStrike" kern="1200" cap="none" spc="-20" normalizeH="0" baseline="0" noProof="0">
                <a:ln>
                  <a:noFill/>
                </a:ln>
                <a:solidFill>
                  <a:srgbClr val="3B3838"/>
                </a:solidFill>
                <a:effectLst/>
                <a:uLnTx/>
                <a:uFillTx/>
                <a:latin typeface="Open Sans Light"/>
                <a:ea typeface="Ebrima"/>
                <a:cs typeface="Open Sans Light"/>
              </a:rPr>
              <a:t>30-Day and 365-Day Passholders can get two free weeks of bike share each time they refer friends and family to join Metro Bike Share.</a:t>
            </a:r>
          </a:p>
          <a:p>
            <a:pPr marL="172720" marR="0" lvl="1" indent="-172720" algn="l" defTabSz="457200" rtl="0" eaLnBrk="1" fontAlgn="auto" latinLnBrk="0" hangingPunct="1">
              <a:lnSpc>
                <a:spcPct val="89000"/>
              </a:lnSpc>
              <a:spcBef>
                <a:spcPts val="800"/>
              </a:spcBef>
              <a:spcAft>
                <a:spcPts val="0"/>
              </a:spcAft>
              <a:buClr>
                <a:srgbClr val="000000"/>
              </a:buClr>
              <a:buSzTx/>
              <a:buFont typeface="Arial" panose="020B0604020202020204" pitchFamily="34" charset="0"/>
              <a:buChar char="•"/>
              <a:tabLst/>
              <a:defRPr/>
            </a:pPr>
            <a:r>
              <a:rPr kumimoji="0" lang="en-US" sz="2200" b="0" i="0" u="none" strike="noStrike" kern="1200" cap="none" spc="-20" normalizeH="0" baseline="0" noProof="0">
                <a:ln>
                  <a:noFill/>
                </a:ln>
                <a:solidFill>
                  <a:srgbClr val="3B3838"/>
                </a:solidFill>
                <a:effectLst/>
                <a:uLnTx/>
                <a:uFillTx/>
                <a:latin typeface="Open Sans Light"/>
                <a:ea typeface="Ebrima"/>
                <a:cs typeface="Open Sans Light"/>
              </a:rPr>
              <a:t>Your friends will get a 30-Day Pass for just $1!</a:t>
            </a:r>
          </a:p>
        </p:txBody>
      </p:sp>
      <p:sp>
        <p:nvSpPr>
          <p:cNvPr id="6" name="Title 1">
            <a:extLst>
              <a:ext uri="{FF2B5EF4-FFF2-40B4-BE49-F238E27FC236}">
                <a16:creationId xmlns:a16="http://schemas.microsoft.com/office/drawing/2014/main" id="{D94C8AF7-FFCB-DC2B-36A8-B85606DAB322}"/>
              </a:ext>
            </a:extLst>
          </p:cNvPr>
          <p:cNvSpPr txBox="1">
            <a:spLocks/>
          </p:cNvSpPr>
          <p:nvPr/>
        </p:nvSpPr>
        <p:spPr>
          <a:xfrm>
            <a:off x="5868838" y="235131"/>
            <a:ext cx="5702677" cy="875650"/>
          </a:xfrm>
          <a:prstGeom prst="rect">
            <a:avLst/>
          </a:prstGeom>
        </p:spPr>
        <p:txBody>
          <a:bodyPr vert="horz" lIns="0" tIns="82296" rIns="0" bIns="0" rtlCol="0" anchor="ctr">
            <a:normAutofit/>
          </a:bodyPr>
          <a:lstStyle>
            <a:lvl1pPr algn="l" defTabSz="457200" rtl="0" eaLnBrk="1" latinLnBrk="0" hangingPunct="1">
              <a:lnSpc>
                <a:spcPct val="74000"/>
              </a:lnSpc>
              <a:spcBef>
                <a:spcPct val="0"/>
              </a:spcBef>
              <a:buNone/>
              <a:defRPr sz="2700" b="0" i="0" kern="1200" cap="all" spc="-150" baseline="0">
                <a:solidFill>
                  <a:srgbClr val="3B3838"/>
                </a:solidFill>
                <a:latin typeface="Roboto Condensed Bold"/>
                <a:ea typeface="+mj-ea"/>
                <a:cs typeface="Roboto Condensed Bold"/>
              </a:defRPr>
            </a:lvl1pPr>
          </a:lstStyle>
          <a:p>
            <a:pPr marL="0" marR="0" lvl="0" indent="0" algn="l" defTabSz="457200" rtl="0" eaLnBrk="1" fontAlgn="auto" latinLnBrk="0" hangingPunct="1">
              <a:lnSpc>
                <a:spcPct val="74000"/>
              </a:lnSpc>
              <a:spcBef>
                <a:spcPct val="0"/>
              </a:spcBef>
              <a:spcAft>
                <a:spcPts val="0"/>
              </a:spcAft>
              <a:buClrTx/>
              <a:buSzTx/>
              <a:buFontTx/>
              <a:buNone/>
              <a:tabLst/>
              <a:defRPr/>
            </a:pPr>
            <a:r>
              <a:rPr kumimoji="0" lang="en-US" sz="2700" b="0" i="0" u="none" strike="noStrike" kern="1200" cap="all" spc="-150" normalizeH="0" baseline="0" noProof="0">
                <a:ln>
                  <a:noFill/>
                </a:ln>
                <a:solidFill>
                  <a:srgbClr val="3B3838"/>
                </a:solidFill>
                <a:effectLst/>
                <a:uLnTx/>
                <a:uFillTx/>
                <a:latin typeface="Roboto Condensed Bold"/>
                <a:ea typeface="+mj-ea"/>
              </a:rPr>
              <a:t>Pedal Perks &amp; Refer a friend</a:t>
            </a:r>
          </a:p>
        </p:txBody>
      </p:sp>
      <p:pic>
        <p:nvPicPr>
          <p:cNvPr id="4" name="Picture 3">
            <a:extLst>
              <a:ext uri="{FF2B5EF4-FFF2-40B4-BE49-F238E27FC236}">
                <a16:creationId xmlns:a16="http://schemas.microsoft.com/office/drawing/2014/main" id="{22966CD8-610E-E8DD-E4D4-7F5782D2FC64}"/>
              </a:ext>
            </a:extLst>
          </p:cNvPr>
          <p:cNvPicPr>
            <a:picLocks noChangeAspect="1"/>
          </p:cNvPicPr>
          <p:nvPr/>
        </p:nvPicPr>
        <p:blipFill>
          <a:blip r:embed="rId3"/>
          <a:stretch>
            <a:fillRect/>
          </a:stretch>
        </p:blipFill>
        <p:spPr>
          <a:xfrm>
            <a:off x="347663" y="1123270"/>
            <a:ext cx="5182961" cy="2750004"/>
          </a:xfrm>
          <a:prstGeom prst="rect">
            <a:avLst/>
          </a:prstGeom>
        </p:spPr>
      </p:pic>
    </p:spTree>
    <p:extLst>
      <p:ext uri="{BB962C8B-B14F-4D97-AF65-F5344CB8AC3E}">
        <p14:creationId xmlns:p14="http://schemas.microsoft.com/office/powerpoint/2010/main" val="277649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
            <a:ext cx="5491843" cy="1143000"/>
          </a:xfrm>
        </p:spPr>
        <p:txBody>
          <a:bodyPr/>
          <a:lstStyle/>
          <a:p>
            <a:r>
              <a:rPr lang="en-US"/>
              <a:t>UPCOMING EVENTs</a:t>
            </a:r>
          </a:p>
        </p:txBody>
      </p:sp>
      <p:sp>
        <p:nvSpPr>
          <p:cNvPr id="5" name="Content Placeholder 4"/>
          <p:cNvSpPr>
            <a:spLocks noGrp="1"/>
          </p:cNvSpPr>
          <p:nvPr>
            <p:ph sz="half" idx="2"/>
          </p:nvPr>
        </p:nvSpPr>
        <p:spPr>
          <a:xfrm>
            <a:off x="305211" y="1241942"/>
            <a:ext cx="5790789" cy="4769950"/>
          </a:xfrm>
        </p:spPr>
        <p:txBody>
          <a:bodyPr vert="horz" lIns="91440" tIns="45720" rIns="91440" bIns="45720" rtlCol="0" anchor="t">
            <a:noAutofit/>
          </a:bodyPr>
          <a:lstStyle/>
          <a:p>
            <a:pPr marL="342900" indent="-342900">
              <a:lnSpc>
                <a:spcPct val="99000"/>
              </a:lnSpc>
              <a:buChar char="•"/>
            </a:pPr>
            <a:r>
              <a:rPr lang="en-US" sz="2200" b="1">
                <a:latin typeface="Open Sans Light"/>
                <a:ea typeface="Open Sans Light"/>
                <a:cs typeface="Open Sans Light"/>
              </a:rPr>
              <a:t>Earth Day on April 22nd </a:t>
            </a:r>
            <a:endParaRPr lang="en-US" sz="2200">
              <a:cs typeface="Arial"/>
            </a:endParaRPr>
          </a:p>
          <a:p>
            <a:pPr marL="515620" lvl="1" indent="-342900">
              <a:lnSpc>
                <a:spcPct val="99000"/>
              </a:lnSpc>
              <a:buChar char="•"/>
            </a:pPr>
            <a:r>
              <a:rPr lang="en-US" sz="2200" b="1">
                <a:latin typeface="Open Sans Light"/>
                <a:ea typeface="Open Sans Light"/>
                <a:cs typeface="Open Sans Light"/>
              </a:rPr>
              <a:t>Free 30-minute rides with promo code 042225</a:t>
            </a:r>
            <a:r>
              <a:rPr lang="en-US" sz="2200">
                <a:latin typeface="Open Sans Light"/>
                <a:ea typeface="Open Sans Light"/>
                <a:cs typeface="Arial"/>
              </a:rPr>
              <a:t> </a:t>
            </a:r>
            <a:endParaRPr lang="en-US" sz="2200">
              <a:cs typeface="Arial"/>
            </a:endParaRPr>
          </a:p>
          <a:p>
            <a:pPr marL="342900" indent="-342900">
              <a:lnSpc>
                <a:spcPct val="99000"/>
              </a:lnSpc>
              <a:buChar char="•"/>
            </a:pPr>
            <a:r>
              <a:rPr lang="en-US" sz="2200" b="1">
                <a:latin typeface="Open Sans Light"/>
                <a:ea typeface="Open Sans Light"/>
                <a:cs typeface="Open Sans Light"/>
              </a:rPr>
              <a:t>Bike Month in May </a:t>
            </a:r>
          </a:p>
          <a:p>
            <a:pPr marL="515620" lvl="1" indent="-172720">
              <a:lnSpc>
                <a:spcPct val="99000"/>
              </a:lnSpc>
            </a:pPr>
            <a:r>
              <a:rPr lang="en-US" sz="2200" b="1">
                <a:latin typeface="Open Sans Light"/>
                <a:ea typeface="Open Sans Light"/>
                <a:cs typeface="Arial"/>
              </a:rPr>
              <a:t>30-Day Bike Share passes available for just $1.00 during May with promo code BIKEMONTH25.</a:t>
            </a:r>
          </a:p>
          <a:p>
            <a:pPr marL="515620" lvl="1" indent="-172720">
              <a:lnSpc>
                <a:spcPct val="99000"/>
              </a:lnSpc>
              <a:buChar char="•"/>
            </a:pPr>
            <a:r>
              <a:rPr lang="en-US" sz="2200" b="1">
                <a:latin typeface="Open Sans Light"/>
                <a:ea typeface="Open Sans Light"/>
                <a:cs typeface="Arial"/>
              </a:rPr>
              <a:t>365-Day Bike Share pass 50% off during Bike Week with promo code BIKEWEEK25. </a:t>
            </a:r>
            <a:endParaRPr lang="en-US" sz="2200" b="1"/>
          </a:p>
          <a:p>
            <a:pPr marL="515620" lvl="1" indent="-172720">
              <a:lnSpc>
                <a:spcPct val="99000"/>
              </a:lnSpc>
            </a:pPr>
            <a:r>
              <a:rPr lang="en-US" sz="2200" b="1">
                <a:latin typeface="Open Sans Light"/>
                <a:ea typeface="Open Sans Light"/>
                <a:cs typeface="Arial"/>
              </a:rPr>
              <a:t>Bike Day on May 15th – Free 30-minute rides with promo code 051525</a:t>
            </a:r>
            <a:endParaRPr lang="en-US" sz="2200" b="1">
              <a:cs typeface="Arial"/>
            </a:endParaRPr>
          </a:p>
        </p:txBody>
      </p:sp>
      <p:sp>
        <p:nvSpPr>
          <p:cNvPr id="6" name="Content Placeholder 4">
            <a:extLst>
              <a:ext uri="{FF2B5EF4-FFF2-40B4-BE49-F238E27FC236}">
                <a16:creationId xmlns:a16="http://schemas.microsoft.com/office/drawing/2014/main" id="{FA5C1575-5AC1-3378-6BB4-E8A864C53B50}"/>
              </a:ext>
            </a:extLst>
          </p:cNvPr>
          <p:cNvSpPr txBox="1">
            <a:spLocks/>
          </p:cNvSpPr>
          <p:nvPr/>
        </p:nvSpPr>
        <p:spPr>
          <a:xfrm>
            <a:off x="6330453" y="4224625"/>
            <a:ext cx="5273719" cy="1814480"/>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lnSpc>
                <a:spcPct val="89000"/>
              </a:lnSpc>
              <a:spcBef>
                <a:spcPts val="800"/>
              </a:spcBef>
              <a:buClr>
                <a:schemeClr val="accent1"/>
              </a:buClr>
              <a:buFont typeface="Arial"/>
              <a:buNone/>
              <a:defRPr sz="1800" kern="1200" spc="-3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1pPr>
            <a:lvl2pPr marL="173038" indent="-173038" algn="l" defTabSz="457200" rtl="0" eaLnBrk="1" latinLnBrk="0" hangingPunct="1">
              <a:lnSpc>
                <a:spcPct val="89000"/>
              </a:lnSpc>
              <a:spcBef>
                <a:spcPts val="800"/>
              </a:spcBef>
              <a:buClr>
                <a:schemeClr val="accent1"/>
              </a:buClr>
              <a:buFont typeface="Arial" panose="020B0604020202020204" pitchFamily="34" charset="0"/>
              <a:buChar char="•"/>
              <a:defRPr sz="1800" kern="1200" spc="-2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342900" indent="-169863" algn="l" defTabSz="457200" rtl="0" eaLnBrk="1" latinLnBrk="0" hangingPunct="1">
              <a:lnSpc>
                <a:spcPct val="89000"/>
              </a:lnSpc>
              <a:spcBef>
                <a:spcPts val="800"/>
              </a:spcBef>
              <a:buClr>
                <a:schemeClr val="accent1"/>
              </a:buClr>
              <a:buFont typeface="Open Sans" panose="020B0606030504020204" pitchFamily="34" charset="0"/>
              <a:buChar char="–"/>
              <a:defRPr sz="1600" kern="1200" spc="-1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514350" indent="-171450" algn="l" defTabSz="457200" rtl="0" eaLnBrk="1" latinLnBrk="0" hangingPunct="1">
              <a:lnSpc>
                <a:spcPct val="89000"/>
              </a:lnSpc>
              <a:spcBef>
                <a:spcPts val="800"/>
              </a:spcBef>
              <a:buClr>
                <a:schemeClr val="accent1"/>
              </a:buClr>
              <a:buFont typeface="Arial" panose="020B0604020202020204" pitchFamily="34" charset="0"/>
              <a:buChar char="•"/>
              <a:defRPr sz="1400" kern="1200" spc="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685800" indent="-171450" algn="l" defTabSz="457200" rtl="0" eaLnBrk="1" latinLnBrk="0" hangingPunct="1">
              <a:lnSpc>
                <a:spcPct val="89000"/>
              </a:lnSpc>
              <a:spcBef>
                <a:spcPts val="800"/>
              </a:spcBef>
              <a:buClr>
                <a:schemeClr val="accent1"/>
              </a:buClr>
              <a:buFont typeface="Open Sans" panose="020B0606030504020204" pitchFamily="34" charset="0"/>
              <a:buChar char="–"/>
              <a:defRPr sz="1200" kern="1200" spc="0" baseline="0">
                <a:solidFill>
                  <a:srgbClr val="3B3838"/>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99000"/>
              </a:lnSpc>
              <a:spcBef>
                <a:spcPts val="800"/>
              </a:spcBef>
              <a:spcAft>
                <a:spcPts val="0"/>
              </a:spcAft>
              <a:buClr>
                <a:srgbClr val="000000"/>
              </a:buClr>
              <a:buSzTx/>
              <a:buFont typeface="Arial"/>
              <a:buChar char="•"/>
              <a:tabLst/>
              <a:defRPr/>
            </a:pPr>
            <a:r>
              <a:rPr kumimoji="0" lang="en-US" sz="1800" b="0" i="0" u="none" strike="noStrike" kern="1200" cap="none" spc="-30" normalizeH="0" baseline="0" noProof="0">
                <a:ln>
                  <a:noFill/>
                </a:ln>
                <a:solidFill>
                  <a:srgbClr val="3B3838"/>
                </a:solidFill>
                <a:effectLst/>
                <a:uLnTx/>
                <a:uFillTx/>
                <a:latin typeface="Open Sans Light"/>
                <a:ea typeface="Open Sans Light"/>
                <a:cs typeface="Arial"/>
              </a:rPr>
              <a:t>Redeem free 30-minute bike share rides by selecting ‘1-Ride’ at any kiosk, online or in the app by entering the promo code.  A credit or debit card is required. </a:t>
            </a:r>
            <a:endParaRPr kumimoji="0" lang="en-US" sz="1800" b="0" i="0" u="none" strike="noStrike" kern="1200" cap="none" spc="-30" normalizeH="0" baseline="0" noProof="0">
              <a:ln>
                <a:noFill/>
              </a:ln>
              <a:solidFill>
                <a:srgbClr val="3B3838"/>
              </a:solidFill>
              <a:effectLst/>
              <a:uLnTx/>
              <a:uFillTx/>
              <a:latin typeface="Open Sans Light"/>
              <a:ea typeface="Open Sans Light"/>
              <a:cs typeface="Open Sans Light" panose="020B0306030504020204" pitchFamily="34" charset="0"/>
            </a:endParaRPr>
          </a:p>
          <a:p>
            <a:pPr marL="285750" marR="0" lvl="0" indent="-285750" algn="l" defTabSz="457200" rtl="0" eaLnBrk="1" fontAlgn="auto" latinLnBrk="0" hangingPunct="1">
              <a:lnSpc>
                <a:spcPct val="99000"/>
              </a:lnSpc>
              <a:spcBef>
                <a:spcPts val="800"/>
              </a:spcBef>
              <a:spcAft>
                <a:spcPts val="0"/>
              </a:spcAft>
              <a:buClr>
                <a:srgbClr val="000000"/>
              </a:buClr>
              <a:buSzTx/>
              <a:buFont typeface="Arial"/>
              <a:buChar char="•"/>
              <a:tabLst/>
              <a:defRPr/>
            </a:pPr>
            <a:r>
              <a:rPr kumimoji="0" lang="en-US" sz="1800" b="0" i="0" u="none" strike="noStrike" kern="1200" cap="none" spc="-30" normalizeH="0" baseline="0" noProof="0">
                <a:ln>
                  <a:noFill/>
                </a:ln>
                <a:solidFill>
                  <a:srgbClr val="3B3838"/>
                </a:solidFill>
                <a:effectLst/>
                <a:uLnTx/>
                <a:uFillTx/>
                <a:latin typeface="Open Sans Light"/>
                <a:ea typeface="Open Sans Light"/>
                <a:cs typeface="Arial"/>
              </a:rPr>
              <a:t>First 30 minutes are free. Rides longer than 30 minutes are $1.75 each additional half-hour. Electric Metro Bike unlocking fees are waived. </a:t>
            </a:r>
            <a:endParaRPr kumimoji="0" lang="en-US" sz="1800" b="0" i="0" u="none" strike="noStrike" kern="1200" cap="none" spc="-30" normalizeH="0" baseline="0" noProof="0">
              <a:ln>
                <a:noFill/>
              </a:ln>
              <a:solidFill>
                <a:srgbClr val="3B3838"/>
              </a:solidFill>
              <a:effectLst/>
              <a:uLnTx/>
              <a:uFillTx/>
              <a:latin typeface="Open Sans Light" panose="020B0306030504020204" pitchFamily="34" charset="0"/>
              <a:ea typeface="Open Sans Light" panose="020B0306030504020204" pitchFamily="34" charset="0"/>
              <a:cs typeface="Arial"/>
            </a:endParaRPr>
          </a:p>
          <a:p>
            <a:pPr marL="0" marR="0" lvl="0" indent="0" algn="l" defTabSz="457200" rtl="0" eaLnBrk="1" fontAlgn="auto" latinLnBrk="0" hangingPunct="1">
              <a:lnSpc>
                <a:spcPct val="99000"/>
              </a:lnSpc>
              <a:spcBef>
                <a:spcPts val="800"/>
              </a:spcBef>
              <a:spcAft>
                <a:spcPts val="0"/>
              </a:spcAft>
              <a:buClr>
                <a:srgbClr val="000000"/>
              </a:buClr>
              <a:buSzTx/>
              <a:buFont typeface="Arial"/>
              <a:buNone/>
              <a:tabLst/>
              <a:defRPr/>
            </a:pPr>
            <a:endParaRPr kumimoji="0" lang="en-US" sz="2200" b="1" i="0" u="none" strike="noStrike" kern="1200" cap="none" spc="-30" normalizeH="0" baseline="0" noProof="0">
              <a:ln>
                <a:noFill/>
              </a:ln>
              <a:solidFill>
                <a:srgbClr val="3B3838"/>
              </a:solidFill>
              <a:effectLst/>
              <a:uLnTx/>
              <a:uFillTx/>
              <a:latin typeface="Open Sans Light"/>
              <a:ea typeface="Open Sans Light"/>
              <a:cs typeface="Open Sans Light"/>
            </a:endParaRPr>
          </a:p>
        </p:txBody>
      </p:sp>
      <p:pic>
        <p:nvPicPr>
          <p:cNvPr id="7" name="Picture 6" descr="Image result for metro bike share">
            <a:extLst>
              <a:ext uri="{FF2B5EF4-FFF2-40B4-BE49-F238E27FC236}">
                <a16:creationId xmlns:a16="http://schemas.microsoft.com/office/drawing/2014/main" id="{29A60BA2-224D-1C13-33AB-2CC847CDA7EB}"/>
              </a:ext>
            </a:extLst>
          </p:cNvPr>
          <p:cNvPicPr>
            <a:picLocks noChangeAspect="1"/>
          </p:cNvPicPr>
          <p:nvPr/>
        </p:nvPicPr>
        <p:blipFill>
          <a:blip r:embed="rId2"/>
          <a:stretch>
            <a:fillRect/>
          </a:stretch>
        </p:blipFill>
        <p:spPr>
          <a:xfrm>
            <a:off x="6331404" y="214993"/>
            <a:ext cx="5657849" cy="3771899"/>
          </a:xfrm>
          <a:prstGeom prst="rect">
            <a:avLst/>
          </a:prstGeom>
        </p:spPr>
      </p:pic>
    </p:spTree>
    <p:extLst>
      <p:ext uri="{BB962C8B-B14F-4D97-AF65-F5344CB8AC3E}">
        <p14:creationId xmlns:p14="http://schemas.microsoft.com/office/powerpoint/2010/main" val="2773218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l="2052" r="2052"/>
          <a:stretch/>
        </p:blipFill>
        <p:spPr>
          <a:xfrm>
            <a:off x="1" y="0"/>
            <a:ext cx="12192001" cy="1309067"/>
          </a:xfrm>
          <a:prstGeom prst="rect">
            <a:avLst/>
          </a:prstGeom>
          <a:noFill/>
          <a:ln>
            <a:noFill/>
          </a:ln>
        </p:spPr>
      </p:pic>
      <p:sp>
        <p:nvSpPr>
          <p:cNvPr id="60" name="Google Shape;60;p14"/>
          <p:cNvSpPr txBox="1"/>
          <p:nvPr/>
        </p:nvSpPr>
        <p:spPr>
          <a:xfrm>
            <a:off x="529132" y="315433"/>
            <a:ext cx="5201107" cy="81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ource Sans Pro SemiBold"/>
                <a:ea typeface="Source Sans Pro SemiBold"/>
                <a:cs typeface="Source Sans Pro SemiBold"/>
                <a:sym typeface="Source Sans Pro SemiBold"/>
              </a:rPr>
              <a:t>What is Metro Micro?</a:t>
            </a:r>
            <a:endParaRPr kumimoji="0" sz="3200" b="0" i="0" u="none" strike="noStrike" kern="1200" cap="none" spc="0" normalizeH="0" baseline="0" noProof="0">
              <a:ln>
                <a:noFill/>
              </a:ln>
              <a:solidFill>
                <a:srgbClr val="FFFFFF"/>
              </a:solidFill>
              <a:effectLst/>
              <a:uLnTx/>
              <a:uFillTx/>
              <a:latin typeface="Source Sans Pro SemiBold"/>
              <a:ea typeface="Source Sans Pro SemiBold"/>
              <a:cs typeface="Source Sans Pro SemiBold"/>
              <a:sym typeface="Source Sans Pro SemiBold"/>
            </a:endParaRPr>
          </a:p>
        </p:txBody>
      </p:sp>
      <p:sp>
        <p:nvSpPr>
          <p:cNvPr id="6" name="TextBox 5">
            <a:extLst>
              <a:ext uri="{FF2B5EF4-FFF2-40B4-BE49-F238E27FC236}">
                <a16:creationId xmlns:a16="http://schemas.microsoft.com/office/drawing/2014/main" id="{2CB4E7C4-A424-4579-AB97-B07293866E45}"/>
              </a:ext>
            </a:extLst>
          </p:cNvPr>
          <p:cNvSpPr txBox="1"/>
          <p:nvPr/>
        </p:nvSpPr>
        <p:spPr>
          <a:xfrm>
            <a:off x="529132" y="1569838"/>
            <a:ext cx="8733028" cy="4708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Metro Micro is a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microtransit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program, recently extended another 3 year to April, 2028</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&gt; Micro is Metro’s on-demand rideshare service offering short trips (1-5 miles).</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&gt; Service with vehicles for up to 8 customers.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Serves as a first/last mile option for bus and rail system users as well as stop-to-stop travel across the entire zone.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&gt; Pay using a TAP card or credit card. TAP cards with stored value can be used directly on Metro Micro vans using a validator.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1D93B7D-F874-4B4A-B174-3F6523E55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459" y="5407161"/>
            <a:ext cx="2729538" cy="1388816"/>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74B2FAD1-91D6-4C55-A01F-AE0020C886DD}"/>
              </a:ext>
            </a:extLst>
          </p:cNvPr>
          <p:cNvPicPr>
            <a:picLocks noChangeAspect="1"/>
          </p:cNvPicPr>
          <p:nvPr/>
        </p:nvPicPr>
        <p:blipFill rotWithShape="1">
          <a:blip r:embed="rId5">
            <a:extLst>
              <a:ext uri="{28A0092B-C50C-407E-A947-70E740481C1C}">
                <a14:useLocalDpi xmlns:a14="http://schemas.microsoft.com/office/drawing/2010/main" val="0"/>
              </a:ext>
            </a:extLst>
          </a:blip>
          <a:srcRect l="-985" t="-50" r="80003" b="50"/>
          <a:stretch/>
        </p:blipFill>
        <p:spPr>
          <a:xfrm>
            <a:off x="9262160" y="1572859"/>
            <a:ext cx="2589546" cy="5029228"/>
          </a:xfrm>
          <a:prstGeom prst="rect">
            <a:avLst/>
          </a:prstGeom>
        </p:spPr>
      </p:pic>
      <p:graphicFrame>
        <p:nvGraphicFramePr>
          <p:cNvPr id="7" name="Google Shape;429;p25">
            <a:extLst>
              <a:ext uri="{FF2B5EF4-FFF2-40B4-BE49-F238E27FC236}">
                <a16:creationId xmlns:a16="http://schemas.microsoft.com/office/drawing/2014/main" id="{984A03E1-5EA1-4247-A366-632580B1680F}"/>
              </a:ext>
            </a:extLst>
          </p:cNvPr>
          <p:cNvGraphicFramePr/>
          <p:nvPr/>
        </p:nvGraphicFramePr>
        <p:xfrm>
          <a:off x="340294" y="5011947"/>
          <a:ext cx="3653735" cy="1768696"/>
        </p:xfrm>
        <a:graphic>
          <a:graphicData uri="http://schemas.openxmlformats.org/drawingml/2006/table">
            <a:tbl>
              <a:tblPr firstRow="1" bandRow="1">
                <a:noFill/>
              </a:tblPr>
              <a:tblGrid>
                <a:gridCol w="3653735">
                  <a:extLst>
                    <a:ext uri="{9D8B030D-6E8A-4147-A177-3AD203B41FA5}">
                      <a16:colId xmlns:a16="http://schemas.microsoft.com/office/drawing/2014/main" val="20000"/>
                    </a:ext>
                  </a:extLst>
                </a:gridCol>
              </a:tblGrid>
              <a:tr h="530046">
                <a:tc>
                  <a:txBody>
                    <a:bodyPr/>
                    <a:lstStyle/>
                    <a:p>
                      <a:pPr marL="0" marR="0" lvl="0" indent="0" algn="ctr" rtl="0">
                        <a:spcBef>
                          <a:spcPts val="0"/>
                        </a:spcBef>
                        <a:spcAft>
                          <a:spcPts val="0"/>
                        </a:spcAft>
                        <a:buNone/>
                      </a:pPr>
                      <a:r>
                        <a:rPr lang="en-US" sz="1600" b="1">
                          <a:solidFill>
                            <a:schemeClr val="bg1"/>
                          </a:solidFill>
                        </a:rPr>
                        <a:t>Cost to Ride</a:t>
                      </a:r>
                      <a:endParaRPr sz="1600" b="1">
                        <a:solidFill>
                          <a:schemeClr val="bg1"/>
                        </a:solidFill>
                      </a:endParaRPr>
                    </a:p>
                  </a:txBody>
                  <a:tcPr marL="99023" marR="99023" marT="49502" marB="49502">
                    <a:solidFill>
                      <a:srgbClr val="10223E"/>
                    </a:solidFill>
                  </a:tcPr>
                </a:tc>
                <a:extLst>
                  <a:ext uri="{0D108BD9-81ED-4DB2-BD59-A6C34878D82A}">
                    <a16:rowId xmlns:a16="http://schemas.microsoft.com/office/drawing/2014/main" val="10000"/>
                  </a:ext>
                </a:extLst>
              </a:tr>
              <a:tr h="530046">
                <a:tc>
                  <a:txBody>
                    <a:bodyPr/>
                    <a:lstStyle/>
                    <a:p>
                      <a:pPr marL="0" marR="0" lvl="0" indent="0" algn="ctr" rtl="0">
                        <a:spcBef>
                          <a:spcPts val="0"/>
                        </a:spcBef>
                        <a:spcAft>
                          <a:spcPts val="0"/>
                        </a:spcAft>
                        <a:buNone/>
                      </a:pPr>
                      <a:r>
                        <a:rPr lang="en-US" sz="2000" b="1"/>
                        <a:t>$2.50 </a:t>
                      </a:r>
                      <a:r>
                        <a:rPr lang="en-US" sz="2000"/>
                        <a:t>per trip </a:t>
                      </a:r>
                      <a:endParaRPr sz="2000"/>
                    </a:p>
                  </a:txBody>
                  <a:tcPr marL="99023" marR="99023" marT="49502" marB="49502"/>
                </a:tc>
                <a:extLst>
                  <a:ext uri="{0D108BD9-81ED-4DB2-BD59-A6C34878D82A}">
                    <a16:rowId xmlns:a16="http://schemas.microsoft.com/office/drawing/2014/main" val="10001"/>
                  </a:ext>
                </a:extLst>
              </a:tr>
              <a:tr h="530046">
                <a:tc>
                  <a:txBody>
                    <a:bodyPr/>
                    <a:lstStyle/>
                    <a:p>
                      <a:pPr marL="0" marR="0" lvl="0" indent="0" algn="ctr" rtl="0">
                        <a:spcBef>
                          <a:spcPts val="0"/>
                        </a:spcBef>
                        <a:spcAft>
                          <a:spcPts val="0"/>
                        </a:spcAft>
                        <a:buNone/>
                      </a:pPr>
                      <a:r>
                        <a:rPr lang="en-US" sz="2000"/>
                        <a:t>Transfer to fixed route and other TAP discount program included</a:t>
                      </a:r>
                      <a:endParaRPr sz="2000"/>
                    </a:p>
                  </a:txBody>
                  <a:tcPr marL="99023" marR="99023" marT="49502" marB="49502"/>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82466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l="2052" r="2052"/>
          <a:stretch/>
        </p:blipFill>
        <p:spPr>
          <a:xfrm>
            <a:off x="1" y="0"/>
            <a:ext cx="12192001" cy="1309067"/>
          </a:xfrm>
          <a:prstGeom prst="rect">
            <a:avLst/>
          </a:prstGeom>
          <a:noFill/>
          <a:ln>
            <a:noFill/>
          </a:ln>
        </p:spPr>
      </p:pic>
      <p:sp>
        <p:nvSpPr>
          <p:cNvPr id="60" name="Google Shape;60;p14"/>
          <p:cNvSpPr txBox="1"/>
          <p:nvPr/>
        </p:nvSpPr>
        <p:spPr>
          <a:xfrm>
            <a:off x="529132" y="315433"/>
            <a:ext cx="6295001" cy="81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ource Sans Pro SemiBold"/>
                <a:ea typeface="Source Sans Pro SemiBold"/>
                <a:cs typeface="Source Sans Pro SemiBold"/>
                <a:sym typeface="Source Sans Pro SemiBold"/>
              </a:rPr>
              <a:t>North Hollywood / Burbank</a:t>
            </a:r>
            <a:endParaRPr kumimoji="0" sz="3200" b="0" i="0" u="none" strike="noStrike" kern="1200" cap="none" spc="0" normalizeH="0" baseline="0" noProof="0">
              <a:ln>
                <a:noFill/>
              </a:ln>
              <a:solidFill>
                <a:srgbClr val="FFFFFF"/>
              </a:solidFill>
              <a:effectLst/>
              <a:uLnTx/>
              <a:uFillTx/>
              <a:latin typeface="Source Sans Pro SemiBold"/>
              <a:ea typeface="Source Sans Pro SemiBold"/>
              <a:cs typeface="Source Sans Pro SemiBold"/>
              <a:sym typeface="Source Sans Pro SemiBold"/>
            </a:endParaRPr>
          </a:p>
        </p:txBody>
      </p:sp>
      <p:sp>
        <p:nvSpPr>
          <p:cNvPr id="9" name="TextBox 8">
            <a:extLst>
              <a:ext uri="{FF2B5EF4-FFF2-40B4-BE49-F238E27FC236}">
                <a16:creationId xmlns:a16="http://schemas.microsoft.com/office/drawing/2014/main" id="{AD7C4919-CD4F-434A-8E65-0C0EC22A3B88}"/>
              </a:ext>
            </a:extLst>
          </p:cNvPr>
          <p:cNvSpPr txBox="1"/>
          <p:nvPr/>
        </p:nvSpPr>
        <p:spPr>
          <a:xfrm>
            <a:off x="170688" y="1571625"/>
            <a:ext cx="4559808" cy="495520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1F1E"/>
                </a:solidFill>
                <a:effectLst/>
                <a:uLnTx/>
                <a:uFillTx/>
                <a:latin typeface="Calibri" panose="020F0502020204030204"/>
                <a:ea typeface="+mn-ea"/>
                <a:cs typeface="+mn-cs"/>
              </a:rPr>
              <a:t>Burbank Highlights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Hollywood Burbank Airport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Burbank Town Center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Providence Saint Joseph Medical Center </a:t>
            </a:r>
          </a:p>
          <a:p>
            <a:pPr marL="742950" marR="0" lvl="1"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Universal City/Studio City Station</a:t>
            </a: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1F1E"/>
                </a:solidFill>
                <a:effectLst/>
                <a:uLnTx/>
                <a:uFillTx/>
                <a:latin typeface="Calibri" panose="020F0502020204030204"/>
                <a:ea typeface="+mn-ea"/>
                <a:cs typeface="+mn-cs"/>
              </a:rPr>
              <a:t>Metrolink Stations</a:t>
            </a: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Burbank Airport South (Ventura County Line)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Downtown Burbank (Antelope Valley Line) </a:t>
            </a:r>
            <a:b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b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1F1E"/>
                </a:solidFill>
                <a:effectLst/>
                <a:uLnTx/>
                <a:uFillTx/>
                <a:latin typeface="Calibri" panose="020F0502020204030204"/>
                <a:ea typeface="+mn-ea"/>
                <a:cs typeface="+mn-cs"/>
              </a:rPr>
              <a:t>Metro G Line (Orange) &amp; Metro B Line (Red)</a:t>
            </a: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BRT: Laurel Canyon  Station</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BRT/Rail: North Hollywood  Station</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01F1E"/>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1F1E"/>
                </a:solidFill>
                <a:effectLst/>
                <a:uLnTx/>
                <a:uFillTx/>
                <a:latin typeface="Calibri" panose="020F0502020204030204"/>
                <a:ea typeface="+mn-ea"/>
                <a:cs typeface="+mn-cs"/>
              </a:rPr>
              <a:t>Expanded Hours of Operations * </a:t>
            </a: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6 am to 10 pm, Monday - Friday</a:t>
            </a: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t>&gt; 10 am to 10 pm, Saturday &amp; Sunday</a:t>
            </a: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201F1E"/>
                </a:solidFill>
                <a:effectLst/>
                <a:uLnTx/>
                <a:uFillTx/>
                <a:latin typeface="Calibri" panose="020F0502020204030204"/>
                <a:ea typeface="+mn-ea"/>
                <a:cs typeface="+mn-cs"/>
              </a:rPr>
            </a:br>
            <a:r>
              <a:rPr kumimoji="0" lang="en-US" sz="1400" b="0" i="0" u="none" strike="noStrike" kern="1200" cap="none" spc="0" normalizeH="0" baseline="0" noProof="0">
                <a:ln>
                  <a:noFill/>
                </a:ln>
                <a:solidFill>
                  <a:srgbClr val="201F1E"/>
                </a:solidFill>
                <a:effectLst/>
                <a:uLnTx/>
                <a:uFillTx/>
                <a:latin typeface="Calibri" panose="020F0502020204030204"/>
                <a:ea typeface="+mn-ea"/>
                <a:cs typeface="+mn-cs"/>
              </a:rPr>
              <a:t>* In an analysis of usage before and after these hours were extended, average weekday ridership rose 47%. </a:t>
            </a:r>
          </a:p>
        </p:txBody>
      </p:sp>
      <p:pic>
        <p:nvPicPr>
          <p:cNvPr id="4" name="Picture 3">
            <a:extLst>
              <a:ext uri="{FF2B5EF4-FFF2-40B4-BE49-F238E27FC236}">
                <a16:creationId xmlns:a16="http://schemas.microsoft.com/office/drawing/2014/main" id="{F730FA5C-A0C3-490D-84E8-9B9A659E68B7}"/>
              </a:ext>
            </a:extLst>
          </p:cNvPr>
          <p:cNvPicPr>
            <a:picLocks noChangeAspect="1"/>
          </p:cNvPicPr>
          <p:nvPr/>
        </p:nvPicPr>
        <p:blipFill rotWithShape="1">
          <a:blip r:embed="rId4"/>
          <a:srcRect l="26305" r="12415"/>
          <a:stretch/>
        </p:blipFill>
        <p:spPr>
          <a:xfrm>
            <a:off x="4827639" y="1309067"/>
            <a:ext cx="7364361" cy="5548933"/>
          </a:xfrm>
          <a:prstGeom prst="rect">
            <a:avLst/>
          </a:prstGeom>
        </p:spPr>
      </p:pic>
    </p:spTree>
    <p:extLst>
      <p:ext uri="{BB962C8B-B14F-4D97-AF65-F5344CB8AC3E}">
        <p14:creationId xmlns:p14="http://schemas.microsoft.com/office/powerpoint/2010/main" val="155978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1"/>
          <p:cNvPicPr preferRelativeResize="0"/>
          <p:nvPr/>
        </p:nvPicPr>
        <p:blipFill rotWithShape="1">
          <a:blip r:embed="rId3">
            <a:alphaModFix/>
          </a:blip>
          <a:srcRect l="2052" r="2051"/>
          <a:stretch/>
        </p:blipFill>
        <p:spPr>
          <a:xfrm>
            <a:off x="1" y="0"/>
            <a:ext cx="12192001" cy="1309067"/>
          </a:xfrm>
          <a:prstGeom prst="rect">
            <a:avLst/>
          </a:prstGeom>
          <a:noFill/>
          <a:ln>
            <a:noFill/>
          </a:ln>
        </p:spPr>
      </p:pic>
      <p:sp>
        <p:nvSpPr>
          <p:cNvPr id="485" name="Google Shape;485;p31"/>
          <p:cNvSpPr txBox="1"/>
          <p:nvPr/>
        </p:nvSpPr>
        <p:spPr>
          <a:xfrm>
            <a:off x="529132" y="315433"/>
            <a:ext cx="6052643" cy="81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ource Sans Pro SemiBold"/>
                <a:ea typeface="Source Sans Pro SemiBold"/>
                <a:cs typeface="Source Sans Pro SemiBold"/>
                <a:sym typeface="Source Sans Pro SemiBold"/>
              </a:rPr>
              <a:t>Contact us</a:t>
            </a:r>
            <a:endParaRPr kumimoji="0" sz="3200" b="0" i="0" u="none" strike="noStrike" kern="1200" cap="none" spc="0" normalizeH="0" baseline="0" noProof="0">
              <a:ln>
                <a:noFill/>
              </a:ln>
              <a:solidFill>
                <a:srgbClr val="FFFFFF"/>
              </a:solidFill>
              <a:effectLst/>
              <a:uLnTx/>
              <a:uFillTx/>
              <a:latin typeface="Source Sans Pro SemiBold"/>
              <a:ea typeface="Source Sans Pro SemiBold"/>
              <a:cs typeface="Source Sans Pro SemiBold"/>
              <a:sym typeface="Source Sans Pro SemiBold"/>
            </a:endParaRPr>
          </a:p>
        </p:txBody>
      </p:sp>
      <p:pic>
        <p:nvPicPr>
          <p:cNvPr id="486" name="Google Shape;486;p31" descr="A close up of a sign&#10;&#10;Description automatically generated"/>
          <p:cNvPicPr preferRelativeResize="0"/>
          <p:nvPr/>
        </p:nvPicPr>
        <p:blipFill rotWithShape="1">
          <a:blip r:embed="rId4">
            <a:alphaModFix/>
          </a:blip>
          <a:srcRect/>
          <a:stretch/>
        </p:blipFill>
        <p:spPr>
          <a:xfrm>
            <a:off x="543646" y="3855267"/>
            <a:ext cx="834574" cy="834574"/>
          </a:xfrm>
          <a:prstGeom prst="rect">
            <a:avLst/>
          </a:prstGeom>
          <a:noFill/>
          <a:ln>
            <a:noFill/>
          </a:ln>
        </p:spPr>
      </p:pic>
      <p:pic>
        <p:nvPicPr>
          <p:cNvPr id="487" name="Google Shape;487;p31" descr="Logo, icon&#10;&#10;Description automatically generated"/>
          <p:cNvPicPr preferRelativeResize="0"/>
          <p:nvPr/>
        </p:nvPicPr>
        <p:blipFill rotWithShape="1">
          <a:blip r:embed="rId5">
            <a:alphaModFix/>
          </a:blip>
          <a:srcRect/>
          <a:stretch/>
        </p:blipFill>
        <p:spPr>
          <a:xfrm>
            <a:off x="543646" y="4785936"/>
            <a:ext cx="834574" cy="834574"/>
          </a:xfrm>
          <a:prstGeom prst="rect">
            <a:avLst/>
          </a:prstGeom>
          <a:noFill/>
          <a:ln>
            <a:noFill/>
          </a:ln>
        </p:spPr>
      </p:pic>
      <p:pic>
        <p:nvPicPr>
          <p:cNvPr id="488" name="Google Shape;488;p31" descr="Icon&#10;&#10;Description automatically generated"/>
          <p:cNvPicPr preferRelativeResize="0"/>
          <p:nvPr/>
        </p:nvPicPr>
        <p:blipFill rotWithShape="1">
          <a:blip r:embed="rId6">
            <a:alphaModFix/>
          </a:blip>
          <a:srcRect/>
          <a:stretch/>
        </p:blipFill>
        <p:spPr>
          <a:xfrm>
            <a:off x="529132" y="2924598"/>
            <a:ext cx="834574" cy="834574"/>
          </a:xfrm>
          <a:prstGeom prst="rect">
            <a:avLst/>
          </a:prstGeom>
          <a:noFill/>
          <a:ln>
            <a:noFill/>
          </a:ln>
        </p:spPr>
      </p:pic>
      <p:pic>
        <p:nvPicPr>
          <p:cNvPr id="489" name="Google Shape;489;p31" descr="Icon&#10;&#10;Description automatically generated"/>
          <p:cNvPicPr preferRelativeResize="0"/>
          <p:nvPr/>
        </p:nvPicPr>
        <p:blipFill rotWithShape="1">
          <a:blip r:embed="rId7">
            <a:alphaModFix/>
          </a:blip>
          <a:srcRect/>
          <a:stretch/>
        </p:blipFill>
        <p:spPr>
          <a:xfrm>
            <a:off x="529132" y="1993929"/>
            <a:ext cx="834574" cy="834574"/>
          </a:xfrm>
          <a:prstGeom prst="rect">
            <a:avLst/>
          </a:prstGeom>
          <a:noFill/>
          <a:ln>
            <a:noFill/>
          </a:ln>
        </p:spPr>
      </p:pic>
      <p:sp>
        <p:nvSpPr>
          <p:cNvPr id="490" name="Google Shape;490;p31"/>
          <p:cNvSpPr txBox="1"/>
          <p:nvPr/>
        </p:nvSpPr>
        <p:spPr>
          <a:xfrm>
            <a:off x="1625600" y="2088050"/>
            <a:ext cx="68072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libri"/>
                <a:ea typeface="Calibri"/>
                <a:cs typeface="Calibri"/>
                <a:sym typeface="Calibri"/>
              </a:rPr>
              <a:t>micro@metro.net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491;p31"/>
          <p:cNvSpPr txBox="1"/>
          <p:nvPr/>
        </p:nvSpPr>
        <p:spPr>
          <a:xfrm>
            <a:off x="1625600" y="2983786"/>
            <a:ext cx="68072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libri"/>
                <a:ea typeface="Calibri"/>
                <a:cs typeface="Calibri"/>
                <a:sym typeface="Calibri"/>
              </a:rPr>
              <a:t>metro.net/micro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492;p31"/>
          <p:cNvSpPr txBox="1"/>
          <p:nvPr/>
        </p:nvSpPr>
        <p:spPr>
          <a:xfrm>
            <a:off x="1625600" y="3949388"/>
            <a:ext cx="68072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err="1">
                <a:ln>
                  <a:noFill/>
                </a:ln>
                <a:solidFill>
                  <a:prstClr val="black"/>
                </a:solidFill>
                <a:effectLst/>
                <a:uLnTx/>
                <a:uFillTx/>
                <a:latin typeface="Calibri"/>
                <a:ea typeface="Calibri"/>
                <a:cs typeface="Calibri"/>
                <a:sym typeface="Calibri"/>
              </a:rPr>
              <a:t>Losangelesmetro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493;p31"/>
          <p:cNvSpPr txBox="1"/>
          <p:nvPr/>
        </p:nvSpPr>
        <p:spPr>
          <a:xfrm>
            <a:off x="1625600" y="4880057"/>
            <a:ext cx="680720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Calibri"/>
                <a:ea typeface="Calibri"/>
                <a:cs typeface="Calibri"/>
                <a:sym typeface="Calibri"/>
              </a:rPr>
              <a:t>@metrolosangeles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FD5E3"/>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8858251" y="3800475"/>
            <a:ext cx="1419225" cy="1828800"/>
          </a:xfrm>
          <a:prstGeom prst="rect">
            <a:avLst/>
          </a:prstGeom>
        </p:spPr>
      </p:pic>
      <p:pic>
        <p:nvPicPr>
          <p:cNvPr id="4" name="Image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20449" y="1133275"/>
            <a:ext cx="5269706" cy="4223385"/>
          </a:xfrm>
          <a:prstGeom prst="rect">
            <a:avLst/>
          </a:prstGeom>
        </p:spPr>
      </p:pic>
      <p:pic>
        <p:nvPicPr>
          <p:cNvPr id="5" name="Image 3" descr="preencoded.png"/>
          <p:cNvPicPr>
            <a:picLocks noChangeAspect="1"/>
          </p:cNvPicPr>
          <p:nvPr/>
        </p:nvPicPr>
        <p:blipFill>
          <a:blip r:embed="rId6"/>
          <a:srcRect/>
          <a:stretch/>
        </p:blipFill>
        <p:spPr>
          <a:xfrm>
            <a:off x="6981825" y="1228726"/>
            <a:ext cx="3295650" cy="1095375"/>
          </a:xfrm>
          <a:prstGeom prst="rect">
            <a:avLst/>
          </a:prstGeom>
        </p:spPr>
      </p:pic>
      <p:pic>
        <p:nvPicPr>
          <p:cNvPr id="6" name="Image 4" descr="preencoded.png"/>
          <p:cNvPicPr>
            <a:picLocks noChangeAspect="1"/>
          </p:cNvPicPr>
          <p:nvPr/>
        </p:nvPicPr>
        <p:blipFill>
          <a:blip r:embed="rId7"/>
          <a:srcRect/>
          <a:stretch/>
        </p:blipFill>
        <p:spPr>
          <a:xfrm>
            <a:off x="6958014" y="2447925"/>
            <a:ext cx="3343275" cy="1257300"/>
          </a:xfrm>
          <a:prstGeom prst="rect">
            <a:avLst/>
          </a:prstGeom>
        </p:spPr>
      </p:pic>
      <p:sp>
        <p:nvSpPr>
          <p:cNvPr id="7" name="Text 0"/>
          <p:cNvSpPr/>
          <p:nvPr/>
        </p:nvSpPr>
        <p:spPr>
          <a:xfrm>
            <a:off x="2005014" y="1114426"/>
            <a:ext cx="3897805" cy="371475"/>
          </a:xfrm>
          <a:prstGeom prst="rect">
            <a:avLst/>
          </a:prstGeom>
          <a:noFill/>
          <a:ln/>
        </p:spPr>
        <p:txBody>
          <a:bodyPr wrap="square" lIns="0" tIns="0" rIns="0" bIns="0" rtlCol="0" anchor="t"/>
          <a:lstStyle/>
          <a:p>
            <a:pPr marL="0" marR="0" lvl="0" indent="0" algn="l" defTabSz="457200" rtl="0" eaLnBrk="1" fontAlgn="auto" latinLnBrk="0" hangingPunct="1">
              <a:lnSpc>
                <a:spcPts val="2813"/>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Calibri"/>
                <a:ea typeface="ScalaSansLF-Bold Regular" pitchFamily="34" charset="-122"/>
                <a:cs typeface="ScalaSansLF-Bold Regular" pitchFamily="34" charset="-120"/>
              </a:rPr>
              <a:t>Travel Rewards Research Pilot</a:t>
            </a:r>
            <a:endParaRPr kumimoji="0" lang="en-US" sz="2400" b="1"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42063DAD-FAAF-519D-C147-47C1B8F745E0}"/>
              </a:ext>
            </a:extLst>
          </p:cNvPr>
          <p:cNvSpPr txBox="1"/>
          <p:nvPr/>
        </p:nvSpPr>
        <p:spPr>
          <a:xfrm>
            <a:off x="2005012" y="1665180"/>
            <a:ext cx="4502468" cy="3901068"/>
          </a:xfrm>
          <a:prstGeom prst="rect">
            <a:avLst/>
          </a:prstGeom>
          <a:noFill/>
        </p:spPr>
        <p:txBody>
          <a:bodyPr wrap="square" lIns="68580" tIns="34290" rIns="68580" bIns="34290" rtlCol="0" anchor="t">
            <a:spAutoFit/>
          </a:bodyPr>
          <a:lstStyle/>
          <a:p>
            <a:pPr marL="228600" marR="0" lvl="0" indent="-228600" algn="l" defTabSz="457200" rtl="0" eaLnBrk="1" fontAlgn="auto" latinLnBrk="0" hangingPunct="1">
              <a:lnSpc>
                <a:spcPts val="1763"/>
              </a:lnSpc>
              <a:spcBef>
                <a:spcPts val="0"/>
              </a:spcBef>
              <a:spcAft>
                <a:spcPts val="0"/>
              </a:spcAft>
              <a:buClrTx/>
              <a:buSzTx/>
              <a:buFontTx/>
              <a:buChar char="-"/>
              <a:tabLst/>
              <a:defRPr/>
            </a:pPr>
            <a:r>
              <a:rPr kumimoji="0" lang="en-US" sz="1100" b="0" i="0" u="none" strike="noStrike" kern="0" cap="none" spc="0" normalizeH="0" baseline="0" noProof="0">
                <a:ln>
                  <a:noFill/>
                </a:ln>
                <a:solidFill>
                  <a:srgbClr val="000000"/>
                </a:solidFill>
                <a:effectLst/>
                <a:uLnTx/>
                <a:uFillTx/>
                <a:latin typeface="Calibri"/>
                <a:ea typeface="ScalaSansLF-Regular Regular"/>
                <a:cs typeface="ScalaSansLF-Regular Regular" pitchFamily="34" charset="-120"/>
              </a:rPr>
              <a:t>Researching what works to nudge people who are driving alone to try transit, carpool, vanpool, walk, bike or telework.
$700K Federal Transportation Authority (FTA) grant collaboration between Metro’s Office of Strategic Innovation and Countywide Planning and Development.</a:t>
            </a:r>
          </a:p>
          <a:p>
            <a:pPr marL="228600" marR="0" lvl="0" indent="-228600" algn="l" defTabSz="457200" rtl="0" eaLnBrk="1" fontAlgn="auto" latinLnBrk="0" hangingPunct="1">
              <a:lnSpc>
                <a:spcPts val="1763"/>
              </a:lnSpc>
              <a:spcBef>
                <a:spcPts val="0"/>
              </a:spcBef>
              <a:spcAft>
                <a:spcPts val="0"/>
              </a:spcAft>
              <a:buClrTx/>
              <a:buSzTx/>
              <a:buFontTx/>
              <a:buChar char="-"/>
              <a:tabLst/>
              <a:defRPr/>
            </a:pPr>
            <a:r>
              <a:rPr kumimoji="0" lang="en-US" sz="1100" b="0" i="0" u="none" strike="noStrike" kern="0" cap="none" spc="0" normalizeH="0" baseline="0" noProof="0">
                <a:ln>
                  <a:noFill/>
                </a:ln>
                <a:solidFill>
                  <a:srgbClr val="000000"/>
                </a:solidFill>
                <a:effectLst/>
                <a:uLnTx/>
                <a:uFillTx/>
                <a:latin typeface="Calibri"/>
                <a:ea typeface="ScalaSansLF-Regular Regular"/>
                <a:cs typeface="Calibri" panose="020F0502020204030204"/>
              </a:rPr>
              <a:t>Pilots developed by Behavioral Scientists from Duke University  </a:t>
            </a:r>
            <a:endParaRPr kumimoji="0" lang="en-US" sz="1100" b="0" i="0" u="none" strike="noStrike" kern="1200" cap="none" spc="0" normalizeH="0" baseline="0" noProof="0">
              <a:ln>
                <a:noFill/>
              </a:ln>
              <a:solidFill>
                <a:prstClr val="black"/>
              </a:solidFill>
              <a:effectLst/>
              <a:uLnTx/>
              <a:uFillTx/>
              <a:latin typeface="Calibri"/>
              <a:ea typeface="ScalaSansLF-Regular Regular"/>
              <a:cs typeface="Calibri" panose="020F0502020204030204"/>
            </a:endParaRPr>
          </a:p>
          <a:p>
            <a:pPr marL="228600" marR="0" lvl="0" indent="-228600" algn="l" defTabSz="457223" rtl="0" eaLnBrk="1" fontAlgn="auto" latinLnBrk="0" hangingPunct="1">
              <a:lnSpc>
                <a:spcPts val="1763"/>
              </a:lnSpc>
              <a:spcBef>
                <a:spcPts val="0"/>
              </a:spcBef>
              <a:spcAft>
                <a:spcPts val="0"/>
              </a:spcAft>
              <a:buClrTx/>
              <a:buSzTx/>
              <a:buFontTx/>
              <a:buChar char="-"/>
              <a:tabLst/>
              <a:defRPr/>
            </a:pPr>
            <a:endParaRPr kumimoji="0" lang="en-US" sz="1100" b="1" i="0" u="none" strike="noStrike" kern="0" cap="none" spc="0" normalizeH="0" baseline="0" noProof="0">
              <a:ln>
                <a:noFill/>
              </a:ln>
              <a:solidFill>
                <a:srgbClr val="000000"/>
              </a:solidFill>
              <a:effectLst/>
              <a:uLnTx/>
              <a:uFillTx/>
              <a:latin typeface="Calibri"/>
              <a:ea typeface="ScalaSansLF-Regular Regular" pitchFamily="34" charset="-122"/>
              <a:cs typeface="ScalaSansLF-Regular Regular" pitchFamily="34" charset="-120"/>
            </a:endParaRPr>
          </a:p>
          <a:p>
            <a:pPr marL="0" marR="0" lvl="0" indent="0" algn="l" defTabSz="457223" rtl="0" eaLnBrk="1" fontAlgn="auto" latinLnBrk="0" hangingPunct="1">
              <a:lnSpc>
                <a:spcPts val="1763"/>
              </a:lnSpc>
              <a:spcBef>
                <a:spcPts val="0"/>
              </a:spcBef>
              <a:spcAft>
                <a:spcPts val="0"/>
              </a:spcAft>
              <a:buClrTx/>
              <a:buSzTx/>
              <a:buFontTx/>
              <a:buNone/>
              <a:tabLst/>
              <a:defRPr/>
            </a:pPr>
            <a:r>
              <a:rPr kumimoji="0" lang="en-US" sz="1100" b="1" i="0" u="sng" strike="noStrike" kern="0" cap="none" spc="0" normalizeH="0" baseline="0" noProof="0">
                <a:ln>
                  <a:noFill/>
                </a:ln>
                <a:solidFill>
                  <a:srgbClr val="000000"/>
                </a:solidFill>
                <a:effectLst/>
                <a:uLnTx/>
                <a:uFillTx/>
                <a:latin typeface="Calibri"/>
                <a:ea typeface="ScalaSansLF-Regular Regular"/>
                <a:cs typeface="ScalaSansLF-Regular Regular" pitchFamily="34" charset="-120"/>
              </a:rPr>
              <a:t>List of Pilots:</a:t>
            </a:r>
          </a:p>
          <a:p>
            <a:pPr marL="228600" marR="0" lvl="0" indent="-228600" algn="l" defTabSz="457223" rtl="0" eaLnBrk="1" fontAlgn="auto" latinLnBrk="0" hangingPunct="1">
              <a:lnSpc>
                <a:spcPts val="1763"/>
              </a:lnSpc>
              <a:spcBef>
                <a:spcPts val="0"/>
              </a:spcBef>
              <a:spcAft>
                <a:spcPts val="0"/>
              </a:spcAft>
              <a:buClrTx/>
              <a:buSzTx/>
              <a:buFontTx/>
              <a:buChar char="-"/>
              <a:tabLst/>
              <a:defRPr/>
            </a:pPr>
            <a:r>
              <a:rPr kumimoji="0" lang="en-US" sz="1100" b="1" i="0" u="none" strike="noStrike" kern="0" cap="none" spc="0" normalizeH="0" baseline="0" noProof="0">
                <a:ln>
                  <a:noFill/>
                </a:ln>
                <a:solidFill>
                  <a:srgbClr val="000000"/>
                </a:solidFill>
                <a:effectLst/>
                <a:uLnTx/>
                <a:uFillTx/>
                <a:latin typeface="Calibri"/>
                <a:ea typeface="ScalaSansLF-Regular Regular"/>
                <a:cs typeface="ScalaSansLF-Regular Regular" pitchFamily="34" charset="-120"/>
              </a:rPr>
              <a:t>Telework – Completed </a:t>
            </a:r>
          </a:p>
          <a:p>
            <a:pPr marL="400050" marR="0" lvl="1" indent="-171450" algn="l" defTabSz="457200" rtl="0" eaLnBrk="1" fontAlgn="auto" latinLnBrk="0" hangingPunct="1">
              <a:lnSpc>
                <a:spcPts val="1763"/>
              </a:lnSpc>
              <a:spcBef>
                <a:spcPts val="0"/>
              </a:spcBef>
              <a:spcAft>
                <a:spcPts val="0"/>
              </a:spcAft>
              <a:buClrTx/>
              <a:buSzTx/>
              <a:buFontTx/>
              <a:buChar char="-"/>
              <a:tabLst/>
              <a:defRPr/>
            </a:pPr>
            <a:r>
              <a:rPr kumimoji="0" lang="en-US" sz="1100" b="0" i="0" u="none" strike="noStrike" kern="0" cap="none" spc="0" normalizeH="0" baseline="0" noProof="0">
                <a:ln>
                  <a:noFill/>
                </a:ln>
                <a:solidFill>
                  <a:srgbClr val="000000"/>
                </a:solidFill>
                <a:effectLst/>
                <a:uLnTx/>
                <a:uFillTx/>
                <a:latin typeface="Calibri"/>
                <a:ea typeface="ScalaSansLF-Regular Regular"/>
                <a:cs typeface="ScalaSansLF-Regular Regular" pitchFamily="34" charset="-120"/>
              </a:rPr>
              <a:t>Nudges to help support productivity and optimize happiness</a:t>
            </a:r>
            <a:endParaRPr kumimoji="0" lang="en-US" sz="1100" b="0" i="0" u="none" strike="noStrike" kern="0" cap="none" spc="0" normalizeH="0" baseline="0" noProof="0">
              <a:ln>
                <a:noFill/>
              </a:ln>
              <a:solidFill>
                <a:srgbClr val="000000"/>
              </a:solidFill>
              <a:effectLst/>
              <a:uLnTx/>
              <a:uFillTx/>
              <a:latin typeface="Calibri"/>
              <a:ea typeface="ScalaSansLF-Regular Regular"/>
              <a:cs typeface="Calibri"/>
            </a:endParaRPr>
          </a:p>
          <a:p>
            <a:pPr marL="171450" marR="0" lvl="0" indent="-171450" algn="l" defTabSz="457200" rtl="0" eaLnBrk="1" fontAlgn="auto" latinLnBrk="0" hangingPunct="1">
              <a:lnSpc>
                <a:spcPts val="1763"/>
              </a:lnSpc>
              <a:spcBef>
                <a:spcPts val="0"/>
              </a:spcBef>
              <a:spcAft>
                <a:spcPts val="0"/>
              </a:spcAft>
              <a:buClrTx/>
              <a:buSzTx/>
              <a:buFont typeface="Arial"/>
              <a:buChar char="•"/>
              <a:tabLst/>
              <a:defRPr/>
            </a:pPr>
            <a:r>
              <a:rPr kumimoji="0" lang="en-US" sz="1100" b="1" i="0" u="none" strike="noStrike" kern="0" cap="none" spc="0" normalizeH="0" baseline="0" noProof="0">
                <a:ln>
                  <a:noFill/>
                </a:ln>
                <a:solidFill>
                  <a:srgbClr val="000000"/>
                </a:solidFill>
                <a:effectLst/>
                <a:uLnTx/>
                <a:uFillTx/>
                <a:latin typeface="Calibri"/>
                <a:ea typeface="ScalaSansLF-Regular Regular"/>
                <a:cs typeface="+mn-cs"/>
              </a:rPr>
              <a:t>Build A Better Commute (LAX/LAWA) – Completed</a:t>
            </a:r>
            <a:endParaRPr kumimoji="0" lang="en-US" sz="1100" b="1" i="0" u="none" strike="noStrike" kern="0" cap="none" spc="0" normalizeH="0" baseline="0" noProof="0">
              <a:ln>
                <a:noFill/>
              </a:ln>
              <a:solidFill>
                <a:srgbClr val="000000"/>
              </a:solidFill>
              <a:effectLst/>
              <a:uLnTx/>
              <a:uFillTx/>
              <a:latin typeface="Calibri"/>
              <a:ea typeface="ScalaSansLF-Regular Regular"/>
              <a:cs typeface="Calibri"/>
            </a:endParaRPr>
          </a:p>
          <a:p>
            <a:pPr marL="0" marR="0" lvl="0" indent="0" algn="l" defTabSz="457200" rtl="0" eaLnBrk="1" fontAlgn="auto" latinLnBrk="0" hangingPunct="1">
              <a:lnSpc>
                <a:spcPts val="1763"/>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Calibri"/>
                <a:ea typeface="ScalaSansLF-Regular Regular"/>
                <a:cs typeface="ScalaSansLF-Regular Regular" pitchFamily="34" charset="-120"/>
              </a:rPr>
              <a:t>                </a:t>
            </a:r>
            <a:r>
              <a:rPr kumimoji="0" lang="en-US" sz="1100" b="0" i="0" u="none" strike="noStrike" kern="0" cap="none" spc="0" normalizeH="0" baseline="0" noProof="0">
                <a:ln>
                  <a:noFill/>
                </a:ln>
                <a:solidFill>
                  <a:srgbClr val="000000"/>
                </a:solidFill>
                <a:effectLst/>
                <a:uLnTx/>
                <a:uFillTx/>
                <a:latin typeface="Calibri"/>
                <a:ea typeface="ScalaSansLF-Regular Regular"/>
                <a:cs typeface="ScalaSansLF-Regular Regular" pitchFamily="34" charset="-120"/>
              </a:rPr>
              <a:t>Encourage employees to carpool to LAX with other employees</a:t>
            </a:r>
          </a:p>
          <a:p>
            <a:pPr marL="171450" marR="0" lvl="0" indent="-171450" algn="l" defTabSz="457200" rtl="0" eaLnBrk="1" fontAlgn="auto" latinLnBrk="0" hangingPunct="1">
              <a:lnSpc>
                <a:spcPts val="1763"/>
              </a:lnSpc>
              <a:spcBef>
                <a:spcPts val="0"/>
              </a:spcBef>
              <a:spcAft>
                <a:spcPts val="0"/>
              </a:spcAft>
              <a:buClrTx/>
              <a:buSzTx/>
              <a:buFont typeface="Arial"/>
              <a:buChar char="•"/>
              <a:tabLst/>
              <a:defRPr/>
            </a:pPr>
            <a:r>
              <a:rPr kumimoji="0" lang="en-US" sz="1100" b="1" i="0" u="none" strike="noStrike" kern="0" cap="none" spc="0" normalizeH="0" baseline="0" noProof="0">
                <a:ln>
                  <a:noFill/>
                </a:ln>
                <a:solidFill>
                  <a:srgbClr val="000000"/>
                </a:solidFill>
                <a:effectLst/>
                <a:uLnTx/>
                <a:uFillTx/>
                <a:latin typeface="Calibri"/>
                <a:ea typeface="ScalaSansLF-Regular Regular"/>
                <a:cs typeface="+mn-cs"/>
              </a:rPr>
              <a:t>One Car Challenge (Santa Monica) – Completed</a:t>
            </a:r>
            <a:endParaRPr kumimoji="0" lang="en-US" sz="1100" b="1" i="0" u="none" strike="noStrike" kern="0" cap="none" spc="0" normalizeH="0" baseline="0" noProof="0">
              <a:ln>
                <a:noFill/>
              </a:ln>
              <a:solidFill>
                <a:srgbClr val="000000"/>
              </a:solidFill>
              <a:effectLst/>
              <a:uLnTx/>
              <a:uFillTx/>
              <a:latin typeface="Calibri"/>
              <a:ea typeface="ScalaSansLF-Regular Regular"/>
              <a:cs typeface="Calibri"/>
            </a:endParaRPr>
          </a:p>
          <a:p>
            <a:pPr marL="514350" marR="0" lvl="1" indent="-171450" algn="l" defTabSz="457200" rtl="0" eaLnBrk="1" fontAlgn="auto" latinLnBrk="0" hangingPunct="1">
              <a:lnSpc>
                <a:spcPts val="1763"/>
              </a:lnSpc>
              <a:spcBef>
                <a:spcPts val="0"/>
              </a:spcBef>
              <a:spcAft>
                <a:spcPts val="0"/>
              </a:spcAft>
              <a:buClrTx/>
              <a:buSzTx/>
              <a:buFontTx/>
              <a:buChar char="-"/>
              <a:tabLst/>
              <a:defRPr/>
            </a:pPr>
            <a:r>
              <a:rPr kumimoji="0" lang="en-US" sz="1100" b="0" i="0" u="none" strike="noStrike" kern="0" cap="none" spc="0" normalizeH="0" baseline="0" noProof="0">
                <a:ln>
                  <a:noFill/>
                </a:ln>
                <a:solidFill>
                  <a:srgbClr val="000000"/>
                </a:solidFill>
                <a:effectLst/>
                <a:uLnTx/>
                <a:uFillTx/>
                <a:latin typeface="Calibri"/>
                <a:ea typeface="ScalaSansLF-Regular Regular"/>
                <a:cs typeface="+mn-cs"/>
              </a:rPr>
              <a:t>Encourage 2 car households to give up 1 car for a month</a:t>
            </a:r>
            <a:endParaRPr kumimoji="0" lang="en-US" sz="1100" b="0" i="0" u="none" strike="noStrike" kern="0" cap="none" spc="0" normalizeH="0" baseline="0" noProof="0">
              <a:ln>
                <a:noFill/>
              </a:ln>
              <a:solidFill>
                <a:srgbClr val="000000"/>
              </a:solidFill>
              <a:effectLst/>
              <a:uLnTx/>
              <a:uFillTx/>
              <a:latin typeface="Calibri"/>
              <a:ea typeface="ScalaSansLF-Regular Regular"/>
              <a:cs typeface="Calibri"/>
            </a:endParaRPr>
          </a:p>
          <a:p>
            <a:pPr marL="171450" marR="0" lvl="0" indent="-171450" algn="l" defTabSz="457200" rtl="0" eaLnBrk="1" fontAlgn="auto" latinLnBrk="0" hangingPunct="1">
              <a:lnSpc>
                <a:spcPts val="1763"/>
              </a:lnSpc>
              <a:spcBef>
                <a:spcPts val="0"/>
              </a:spcBef>
              <a:spcAft>
                <a:spcPts val="0"/>
              </a:spcAft>
              <a:buClrTx/>
              <a:buSzTx/>
              <a:buFontTx/>
              <a:buChar char="-"/>
              <a:tabLst/>
              <a:defRPr/>
            </a:pPr>
            <a:r>
              <a:rPr kumimoji="0" lang="en-US" sz="1100" b="1" i="0" u="none" strike="noStrike" kern="0" cap="none" spc="0" normalizeH="0" baseline="0" noProof="0">
                <a:ln>
                  <a:noFill/>
                </a:ln>
                <a:solidFill>
                  <a:srgbClr val="000000"/>
                </a:solidFill>
                <a:effectLst/>
                <a:uLnTx/>
                <a:uFillTx/>
                <a:latin typeface="Calibri"/>
                <a:ea typeface="ScalaSansLF-Regular Regular"/>
                <a:cs typeface="Calibri" panose="020F0502020204030204"/>
              </a:rPr>
              <a:t>Go Verdugo Commuter Challenge – Fall 2025</a:t>
            </a:r>
          </a:p>
          <a:p>
            <a:pPr marL="514350" marR="0" lvl="1" indent="-171450" algn="l" defTabSz="457200" rtl="0" eaLnBrk="1" fontAlgn="auto" latinLnBrk="0" hangingPunct="1">
              <a:lnSpc>
                <a:spcPts val="1763"/>
              </a:lnSpc>
              <a:spcBef>
                <a:spcPts val="0"/>
              </a:spcBef>
              <a:spcAft>
                <a:spcPts val="0"/>
              </a:spcAft>
              <a:buClrTx/>
              <a:buSzTx/>
              <a:buFontTx/>
              <a:buChar char="-"/>
              <a:tabLst/>
              <a:defRPr/>
            </a:pPr>
            <a:r>
              <a:rPr kumimoji="0" lang="en-US" sz="1100" b="0" i="0" u="none" strike="noStrike" kern="0" cap="none" spc="0" normalizeH="0" baseline="0" noProof="0">
                <a:ln>
                  <a:noFill/>
                </a:ln>
                <a:solidFill>
                  <a:srgbClr val="000000"/>
                </a:solidFill>
                <a:effectLst/>
                <a:uLnTx/>
                <a:uFillTx/>
                <a:latin typeface="Calibri"/>
                <a:ea typeface="ScalaSansLF-Regular Regular"/>
                <a:cs typeface="Calibri" panose="020F0502020204030204"/>
              </a:rPr>
              <a:t>Encourage commuting via transit, carpool, walk, bike, vanpool</a:t>
            </a:r>
            <a:endParaRPr kumimoji="0" lang="en-US" sz="1100" b="0" i="0" u="none" strike="noStrike" kern="0" cap="none" spc="0" normalizeH="0" baseline="0" noProof="0">
              <a:ln>
                <a:noFill/>
              </a:ln>
              <a:solidFill>
                <a:srgbClr val="000000"/>
              </a:solidFill>
              <a:effectLst/>
              <a:uLnTx/>
              <a:uFillTx/>
              <a:latin typeface="Calibri"/>
              <a:ea typeface="ScalaSansLF-Regular Regular" pitchFamily="34" charset="-122"/>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pic>
        <p:nvPicPr>
          <p:cNvPr id="8" name="Image 4" descr="preencoded.png">
            <a:extLst>
              <a:ext uri="{FF2B5EF4-FFF2-40B4-BE49-F238E27FC236}">
                <a16:creationId xmlns:a16="http://schemas.microsoft.com/office/drawing/2014/main" id="{BDCD04F9-6C82-FB76-5A92-70C1CB7F77DA}"/>
              </a:ext>
            </a:extLst>
          </p:cNvPr>
          <p:cNvPicPr/>
          <p:nvPr/>
        </p:nvPicPr>
        <p:blipFill>
          <a:blip r:embed="rId8"/>
          <a:srcRect/>
          <a:stretch/>
        </p:blipFill>
        <p:spPr>
          <a:xfrm>
            <a:off x="1747837" y="5538788"/>
            <a:ext cx="642938" cy="285750"/>
          </a:xfrm>
          <a:prstGeom prst="rect">
            <a:avLst/>
          </a:prstGeom>
        </p:spPr>
      </p:pic>
      <p:pic>
        <p:nvPicPr>
          <p:cNvPr id="12" name="Picture 11">
            <a:extLst>
              <a:ext uri="{FF2B5EF4-FFF2-40B4-BE49-F238E27FC236}">
                <a16:creationId xmlns:a16="http://schemas.microsoft.com/office/drawing/2014/main" id="{8FA6EF95-BC8C-E11E-5ABE-B45E8048A4D8}"/>
              </a:ext>
            </a:extLst>
          </p:cNvPr>
          <p:cNvPicPr>
            <a:picLocks noChangeAspect="1"/>
          </p:cNvPicPr>
          <p:nvPr/>
        </p:nvPicPr>
        <p:blipFill>
          <a:blip r:embed="rId9"/>
          <a:stretch>
            <a:fillRect/>
          </a:stretch>
        </p:blipFill>
        <p:spPr>
          <a:xfrm>
            <a:off x="7006974" y="3788234"/>
            <a:ext cx="1421002" cy="189343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850463" y="1111231"/>
            <a:ext cx="4083613" cy="4185761"/>
          </a:xfrm>
          <a:prstGeom prst="rect">
            <a:avLst/>
          </a:prstGeom>
          <a:noFill/>
        </p:spPr>
        <p:txBody>
          <a:bodyPr wrap="square" rtlCol="0">
            <a:spAutoFit/>
          </a:bodyPr>
          <a:lstStyle/>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Find carpool, vanpool, and bike partners</a:t>
            </a:r>
          </a:p>
          <a:p>
            <a:pPr marL="342900" marR="0" lvl="1" indent="-34290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a:ea typeface="+mn-ea"/>
              <a:cs typeface="+mn-cs"/>
            </a:endParaRPr>
          </a:p>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Find transit routes and Park &amp; Ride lots</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a:ln>
                <a:noFill/>
              </a:ln>
              <a:solidFill>
                <a:prstClr val="black"/>
              </a:solidFill>
              <a:effectLst/>
              <a:uLnTx/>
              <a:uFillTx/>
              <a:latin typeface="Calibri"/>
              <a:ea typeface="+mn-ea"/>
              <a:cs typeface="+mn-cs"/>
            </a:endParaRPr>
          </a:p>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a:ln>
                  <a:noFill/>
                </a:ln>
                <a:solidFill>
                  <a:prstClr val="black"/>
                </a:solidFill>
                <a:effectLst/>
                <a:uLnTx/>
                <a:uFillTx/>
                <a:latin typeface="Calibri"/>
                <a:ea typeface="+mn-ea"/>
                <a:cs typeface="+mn-cs"/>
              </a:rPr>
              <a:t>Printing “</a:t>
            </a:r>
            <a:r>
              <a:rPr kumimoji="0" lang="en-US" altLang="en-US" sz="2200" b="0" i="0" u="none" strike="noStrike" kern="1200" cap="none" spc="0" normalizeH="0" baseline="0" noProof="0" err="1">
                <a:ln>
                  <a:noFill/>
                </a:ln>
                <a:solidFill>
                  <a:prstClr val="black"/>
                </a:solidFill>
                <a:effectLst/>
                <a:uLnTx/>
                <a:uFillTx/>
                <a:latin typeface="Calibri"/>
                <a:ea typeface="+mn-ea"/>
                <a:cs typeface="+mn-cs"/>
              </a:rPr>
              <a:t>RideGuide</a:t>
            </a:r>
            <a:r>
              <a:rPr kumimoji="0" lang="en-US" altLang="en-US" sz="2200" b="0" i="0" u="none" strike="noStrike" kern="1200" cap="none" spc="0" normalizeH="0" baseline="0" noProof="0">
                <a:ln>
                  <a:noFill/>
                </a:ln>
                <a:solidFill>
                  <a:prstClr val="black"/>
                </a:solidFill>
                <a:effectLst/>
                <a:uLnTx/>
                <a:uFillTx/>
                <a:latin typeface="Calibri"/>
                <a:ea typeface="+mn-ea"/>
                <a:cs typeface="+mn-cs"/>
              </a:rPr>
              <a:t>” is an option </a:t>
            </a:r>
          </a:p>
          <a:p>
            <a:pPr marL="342900" marR="0" lvl="1" indent="-342900" algn="l" defTabSz="4572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a:ln>
                <a:noFill/>
              </a:ln>
              <a:solidFill>
                <a:prstClr val="black"/>
              </a:solidFill>
              <a:effectLst/>
              <a:uLnTx/>
              <a:uFillTx/>
              <a:latin typeface="Calibri"/>
              <a:ea typeface="+mn-ea"/>
              <a:cs typeface="+mn-cs"/>
            </a:endParaRPr>
          </a:p>
          <a:p>
            <a:pPr marL="3429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a:ln>
                  <a:noFill/>
                </a:ln>
                <a:solidFill>
                  <a:prstClr val="black"/>
                </a:solidFill>
                <a:effectLst/>
                <a:uLnTx/>
                <a:uFillTx/>
                <a:latin typeface="Calibri"/>
                <a:ea typeface="+mn-ea"/>
                <a:cs typeface="+mn-cs"/>
              </a:rPr>
              <a:t>Find locations for Alternate Fuel and EV Charging Stations </a:t>
            </a:r>
          </a:p>
          <a:p>
            <a:pPr marL="17145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calaSansLF-Regular" panose="02000503060000020004" pitchFamily="2" charset="0"/>
              <a:ea typeface="+mn-ea"/>
              <a:cs typeface="+mn-cs"/>
            </a:endParaRPr>
          </a:p>
        </p:txBody>
      </p:sp>
      <p:sp>
        <p:nvSpPr>
          <p:cNvPr id="6" name="Title 1"/>
          <p:cNvSpPr txBox="1">
            <a:spLocks/>
          </p:cNvSpPr>
          <p:nvPr/>
        </p:nvSpPr>
        <p:spPr>
          <a:xfrm>
            <a:off x="2548750" y="1"/>
            <a:ext cx="6096000" cy="7485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calaSansLF-Bold"/>
                <a:ea typeface="+mj-ea"/>
                <a:cs typeface="ScalaSansLF-Bold"/>
              </a:rPr>
              <a:t>Ridematch.info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DB83AC0-CA1E-7088-27DD-0E255FAF4E75}"/>
              </a:ext>
            </a:extLst>
          </p:cNvPr>
          <p:cNvPicPr>
            <a:picLocks noChangeAspect="1"/>
          </p:cNvPicPr>
          <p:nvPr/>
        </p:nvPicPr>
        <p:blipFill rotWithShape="1">
          <a:blip r:embed="rId3"/>
          <a:srcRect l="6717" r="3090"/>
          <a:stretch/>
        </p:blipFill>
        <p:spPr>
          <a:xfrm>
            <a:off x="6096000" y="1371342"/>
            <a:ext cx="4245538" cy="4412995"/>
          </a:xfrm>
          <a:prstGeom prst="rect">
            <a:avLst/>
          </a:prstGeom>
        </p:spPr>
      </p:pic>
    </p:spTree>
    <p:extLst>
      <p:ext uri="{BB962C8B-B14F-4D97-AF65-F5344CB8AC3E}">
        <p14:creationId xmlns:p14="http://schemas.microsoft.com/office/powerpoint/2010/main" val="1276026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548750" y="1"/>
            <a:ext cx="6096000" cy="7485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ScalaSansLF-Bold"/>
                <a:ea typeface="+mj-ea"/>
                <a:cs typeface="ScalaSansLF-Bold"/>
              </a:rPr>
              <a:t>Ridematch.info</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28A67-4EC4-1648-B0C1-6523FDEFFC6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Content Placeholder 12" descr="A screenshot of a person&#10;&#10;Description automatically generated with low confidence">
            <a:extLst>
              <a:ext uri="{FF2B5EF4-FFF2-40B4-BE49-F238E27FC236}">
                <a16:creationId xmlns:a16="http://schemas.microsoft.com/office/drawing/2014/main" id="{C43532B9-AB6D-F5B9-BE58-67CC48C9D37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b="47812"/>
          <a:stretch/>
        </p:blipFill>
        <p:spPr>
          <a:xfrm>
            <a:off x="2155468" y="1233914"/>
            <a:ext cx="8055332" cy="2318544"/>
          </a:xfrm>
        </p:spPr>
      </p:pic>
      <p:sp>
        <p:nvSpPr>
          <p:cNvPr id="9" name="TextBox 8">
            <a:extLst>
              <a:ext uri="{FF2B5EF4-FFF2-40B4-BE49-F238E27FC236}">
                <a16:creationId xmlns:a16="http://schemas.microsoft.com/office/drawing/2014/main" id="{C7263756-CE84-3222-239C-8ED60B5D9980}"/>
              </a:ext>
            </a:extLst>
          </p:cNvPr>
          <p:cNvSpPr txBox="1"/>
          <p:nvPr/>
        </p:nvSpPr>
        <p:spPr>
          <a:xfrm>
            <a:off x="2701151" y="4124325"/>
            <a:ext cx="4947425" cy="14465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Create Profile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Commute Match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Calendar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Commute Challenges</a:t>
            </a:r>
          </a:p>
        </p:txBody>
      </p:sp>
    </p:spTree>
    <p:extLst>
      <p:ext uri="{BB962C8B-B14F-4D97-AF65-F5344CB8AC3E}">
        <p14:creationId xmlns:p14="http://schemas.microsoft.com/office/powerpoint/2010/main" val="1556434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7" name="Rectangle 89">
            <a:extLst>
              <a:ext uri="{FF2B5EF4-FFF2-40B4-BE49-F238E27FC236}">
                <a16:creationId xmlns:a16="http://schemas.microsoft.com/office/drawing/2014/main" id="{A182D396-EC2D-4435-A2E7-2BE57CF6A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B6A842-7411-4FE2-A63A-C06431663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14000"/>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60312 w 12192000"/>
              <a:gd name="connsiteY22" fmla="*/ 32121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305050 w 12192000"/>
              <a:gd name="connsiteY21" fmla="*/ 31623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73250 w 12192000"/>
              <a:gd name="connsiteY23" fmla="*/ 31623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9177 w 12192000"/>
              <a:gd name="connsiteY14" fmla="*/ 2907018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85543 w 12192000"/>
              <a:gd name="connsiteY13" fmla="*/ 3085728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112013 w 12192000"/>
              <a:gd name="connsiteY19" fmla="*/ 2847448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3414000">
                <a:moveTo>
                  <a:pt x="0" y="0"/>
                </a:moveTo>
                <a:lnTo>
                  <a:pt x="12192000" y="0"/>
                </a:lnTo>
                <a:lnTo>
                  <a:pt x="12192000" y="3363677"/>
                </a:lnTo>
                <a:lnTo>
                  <a:pt x="12141171" y="3348643"/>
                </a:lnTo>
                <a:cubicBezTo>
                  <a:pt x="12130340" y="3352656"/>
                  <a:pt x="12120137" y="3342208"/>
                  <a:pt x="12096804" y="3337419"/>
                </a:cubicBezTo>
                <a:cubicBezTo>
                  <a:pt x="12073471" y="3332630"/>
                  <a:pt x="12025984" y="3353421"/>
                  <a:pt x="12001172" y="3319906"/>
                </a:cubicBezTo>
                <a:cubicBezTo>
                  <a:pt x="11931984" y="3317322"/>
                  <a:pt x="11987030" y="3316977"/>
                  <a:pt x="11929171" y="3326226"/>
                </a:cubicBezTo>
                <a:cubicBezTo>
                  <a:pt x="11931062" y="3332410"/>
                  <a:pt x="11821861" y="3285262"/>
                  <a:pt x="11820782" y="3289139"/>
                </a:cubicBezTo>
                <a:lnTo>
                  <a:pt x="11760586" y="3251827"/>
                </a:lnTo>
                <a:cubicBezTo>
                  <a:pt x="11725035" y="3246909"/>
                  <a:pt x="11677570" y="3253905"/>
                  <a:pt x="11653933" y="3237073"/>
                </a:cubicBezTo>
                <a:cubicBezTo>
                  <a:pt x="11648284" y="3237361"/>
                  <a:pt x="11597503" y="3198993"/>
                  <a:pt x="11577355" y="3211512"/>
                </a:cubicBezTo>
                <a:cubicBezTo>
                  <a:pt x="11529762" y="3203503"/>
                  <a:pt x="11537361" y="3169633"/>
                  <a:pt x="11462173" y="3157413"/>
                </a:cubicBezTo>
                <a:cubicBezTo>
                  <a:pt x="11410782" y="3145332"/>
                  <a:pt x="11394963" y="3124923"/>
                  <a:pt x="11336983" y="3096805"/>
                </a:cubicBezTo>
                <a:cubicBezTo>
                  <a:pt x="11307545" y="3084857"/>
                  <a:pt x="11278574" y="3101437"/>
                  <a:pt x="11255758" y="3091685"/>
                </a:cubicBezTo>
                <a:cubicBezTo>
                  <a:pt x="11232943" y="3081933"/>
                  <a:pt x="11238810" y="3066090"/>
                  <a:pt x="11200090" y="3038291"/>
                </a:cubicBezTo>
                <a:cubicBezTo>
                  <a:pt x="11153789" y="3006660"/>
                  <a:pt x="11084773" y="2967348"/>
                  <a:pt x="11053220" y="2918932"/>
                </a:cubicBezTo>
                <a:cubicBezTo>
                  <a:pt x="11009753" y="2888387"/>
                  <a:pt x="10991742" y="2867291"/>
                  <a:pt x="10939288" y="2855023"/>
                </a:cubicBezTo>
                <a:cubicBezTo>
                  <a:pt x="10775958" y="2834655"/>
                  <a:pt x="10755286" y="2847290"/>
                  <a:pt x="10744450" y="2833410"/>
                </a:cubicBezTo>
                <a:cubicBezTo>
                  <a:pt x="10732967" y="2835610"/>
                  <a:pt x="10488076" y="2783584"/>
                  <a:pt x="10343114" y="2798726"/>
                </a:cubicBezTo>
                <a:cubicBezTo>
                  <a:pt x="10237708" y="2801066"/>
                  <a:pt x="10137651" y="2840908"/>
                  <a:pt x="10082228" y="2811706"/>
                </a:cubicBezTo>
                <a:cubicBezTo>
                  <a:pt x="10002977" y="2836117"/>
                  <a:pt x="10065027" y="2834240"/>
                  <a:pt x="9724642" y="2837965"/>
                </a:cubicBezTo>
                <a:cubicBezTo>
                  <a:pt x="9384257" y="2841690"/>
                  <a:pt x="8208254" y="2743821"/>
                  <a:pt x="8039917" y="2834055"/>
                </a:cubicBezTo>
                <a:cubicBezTo>
                  <a:pt x="7683020" y="2867979"/>
                  <a:pt x="7380768" y="2943417"/>
                  <a:pt x="6923165" y="2920979"/>
                </a:cubicBezTo>
                <a:cubicBezTo>
                  <a:pt x="5970797" y="2826377"/>
                  <a:pt x="4381148" y="3024063"/>
                  <a:pt x="3308916" y="3049911"/>
                </a:cubicBezTo>
                <a:cubicBezTo>
                  <a:pt x="2539230" y="3090131"/>
                  <a:pt x="2490112" y="3162141"/>
                  <a:pt x="2279650" y="3187700"/>
                </a:cubicBezTo>
                <a:cubicBezTo>
                  <a:pt x="2069188" y="3213259"/>
                  <a:pt x="2113875" y="3207496"/>
                  <a:pt x="2046142" y="3203263"/>
                </a:cubicBezTo>
                <a:cubicBezTo>
                  <a:pt x="1978409" y="3199030"/>
                  <a:pt x="1916122" y="3198915"/>
                  <a:pt x="1835150" y="3200400"/>
                </a:cubicBezTo>
                <a:cubicBezTo>
                  <a:pt x="1728778" y="3151085"/>
                  <a:pt x="1655086" y="3208292"/>
                  <a:pt x="1560312" y="3212173"/>
                </a:cubicBezTo>
                <a:cubicBezTo>
                  <a:pt x="1488788" y="32011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5F9741-A614-4149-835D-648B7BCB8390}"/>
              </a:ext>
            </a:extLst>
          </p:cNvPr>
          <p:cNvSpPr>
            <a:spLocks noGrp="1"/>
          </p:cNvSpPr>
          <p:nvPr>
            <p:ph type="title"/>
          </p:nvPr>
        </p:nvSpPr>
        <p:spPr>
          <a:xfrm>
            <a:off x="1344707" y="496608"/>
            <a:ext cx="9484658" cy="811838"/>
          </a:xfrm>
        </p:spPr>
        <p:txBody>
          <a:bodyPr>
            <a:noAutofit/>
          </a:bodyPr>
          <a:lstStyle/>
          <a:p>
            <a:pPr algn="ctr"/>
            <a:r>
              <a:rPr lang="en-US" sz="2800" b="1"/>
              <a:t>Metro Regional Rideshare Employer Support</a:t>
            </a:r>
            <a:br>
              <a:rPr lang="en-US" sz="2800" b="1">
                <a:cs typeface="Calibri Light" panose="020F0302020204030204" pitchFamily="34" charset="0"/>
              </a:rPr>
            </a:br>
            <a:br>
              <a:rPr lang="en-US" sz="2800" b="1">
                <a:cs typeface="Calibri Light" panose="020F0302020204030204" pitchFamily="34" charset="0"/>
              </a:rPr>
            </a:br>
            <a:endParaRPr lang="en-US" sz="2800" b="1">
              <a:cs typeface="Calibri Light" panose="020F0302020204030204" pitchFamily="34" charset="0"/>
            </a:endParaRPr>
          </a:p>
        </p:txBody>
      </p:sp>
      <p:sp>
        <p:nvSpPr>
          <p:cNvPr id="94" name="Freeform: Shape 93">
            <a:extLst>
              <a:ext uri="{FF2B5EF4-FFF2-40B4-BE49-F238E27FC236}">
                <a16:creationId xmlns:a16="http://schemas.microsoft.com/office/drawing/2014/main" id="{B0E1A1AC-EF07-4431-B59B-BD97DC048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1158" y="1598654"/>
            <a:ext cx="8352430" cy="25478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Graphical user interface, chart, application, table, Excel&#10;&#10;Description automatically generated">
            <a:extLst>
              <a:ext uri="{FF2B5EF4-FFF2-40B4-BE49-F238E27FC236}">
                <a16:creationId xmlns:a16="http://schemas.microsoft.com/office/drawing/2014/main" id="{F184182B-46D6-4F0E-9883-000A3D856F07}"/>
              </a:ext>
            </a:extLst>
          </p:cNvPr>
          <p:cNvPicPr>
            <a:picLocks noChangeAspect="1"/>
          </p:cNvPicPr>
          <p:nvPr/>
        </p:nvPicPr>
        <p:blipFill rotWithShape="1">
          <a:blip r:embed="rId2">
            <a:extLst>
              <a:ext uri="{28A0092B-C50C-407E-A947-70E740481C1C}">
                <a14:useLocalDpi xmlns:a14="http://schemas.microsoft.com/office/drawing/2010/main" val="0"/>
              </a:ext>
            </a:extLst>
          </a:blip>
          <a:srcRect l="35040" r="-2" b="-2"/>
          <a:stretch/>
        </p:blipFill>
        <p:spPr>
          <a:xfrm>
            <a:off x="2321969" y="1768799"/>
            <a:ext cx="2142542" cy="2195892"/>
          </a:xfrm>
          <a:prstGeom prst="rect">
            <a:avLst/>
          </a:prstGeom>
        </p:spPr>
      </p:pic>
      <p:pic>
        <p:nvPicPr>
          <p:cNvPr id="5" name="Picture 4">
            <a:extLst>
              <a:ext uri="{FF2B5EF4-FFF2-40B4-BE49-F238E27FC236}">
                <a16:creationId xmlns:a16="http://schemas.microsoft.com/office/drawing/2014/main" id="{2496DF09-D873-4A6E-816F-38D2F6A338CF}"/>
              </a:ext>
            </a:extLst>
          </p:cNvPr>
          <p:cNvPicPr>
            <a:picLocks noChangeAspect="1"/>
          </p:cNvPicPr>
          <p:nvPr/>
        </p:nvPicPr>
        <p:blipFill rotWithShape="1">
          <a:blip r:embed="rId3"/>
          <a:srcRect l="8623" r="14028" b="-3"/>
          <a:stretch/>
        </p:blipFill>
        <p:spPr>
          <a:xfrm>
            <a:off x="5024189" y="1768791"/>
            <a:ext cx="2191547" cy="2195892"/>
          </a:xfrm>
          <a:prstGeom prst="rect">
            <a:avLst/>
          </a:prstGeom>
        </p:spPr>
      </p:pic>
      <p:pic>
        <p:nvPicPr>
          <p:cNvPr id="3" name="Picture 2">
            <a:extLst>
              <a:ext uri="{FF2B5EF4-FFF2-40B4-BE49-F238E27FC236}">
                <a16:creationId xmlns:a16="http://schemas.microsoft.com/office/drawing/2014/main" id="{ACFCE1AD-91CE-4FAA-AEBA-CBFD0E73D50A}"/>
              </a:ext>
            </a:extLst>
          </p:cNvPr>
          <p:cNvPicPr>
            <a:picLocks noChangeAspect="1"/>
          </p:cNvPicPr>
          <p:nvPr/>
        </p:nvPicPr>
        <p:blipFill rotWithShape="1">
          <a:blip r:embed="rId4"/>
          <a:srcRect r="14592" b="1"/>
          <a:stretch/>
        </p:blipFill>
        <p:spPr>
          <a:xfrm>
            <a:off x="7700115" y="1768782"/>
            <a:ext cx="2249649" cy="2195893"/>
          </a:xfrm>
          <a:prstGeom prst="rect">
            <a:avLst/>
          </a:prstGeom>
        </p:spPr>
      </p:pic>
      <p:sp>
        <p:nvSpPr>
          <p:cNvPr id="16" name="Content Placeholder 15">
            <a:extLst>
              <a:ext uri="{FF2B5EF4-FFF2-40B4-BE49-F238E27FC236}">
                <a16:creationId xmlns:a16="http://schemas.microsoft.com/office/drawing/2014/main" id="{405972BF-D8B5-2BCF-246C-7A4FB27052CC}"/>
              </a:ext>
            </a:extLst>
          </p:cNvPr>
          <p:cNvSpPr>
            <a:spLocks noGrp="1"/>
          </p:cNvSpPr>
          <p:nvPr>
            <p:ph idx="1"/>
          </p:nvPr>
        </p:nvSpPr>
        <p:spPr>
          <a:xfrm>
            <a:off x="1362635" y="4316634"/>
            <a:ext cx="9466730" cy="1935445"/>
          </a:xfrm>
        </p:spPr>
        <p:txBody>
          <a:bodyPr anchor="ctr">
            <a:normAutofit/>
          </a:bodyPr>
          <a:lstStyle/>
          <a:p>
            <a:pPr marL="0" indent="0" algn="ctr">
              <a:buNone/>
            </a:pPr>
            <a:r>
              <a:rPr lang="en-US" sz="2000">
                <a:effectLst/>
                <a:latin typeface="Calibri" panose="020F0502020204030204" pitchFamily="34" charset="0"/>
                <a:ea typeface="Times New Roman" panose="02020603050405020304" pitchFamily="18" charset="0"/>
              </a:rPr>
              <a:t>ETC support is available at no cost for assistance with implementing local trip reduction ordinances or SCAQMD's Rule 2202 ECRP (Rideshare Program) at your worksite. Get help with AVR surveying, calculations, and access to your employee survey data online. Monthly briefings are offered to ETCs free of charge. </a:t>
            </a:r>
            <a:endParaRPr lang="en-US" sz="2000"/>
          </a:p>
        </p:txBody>
      </p:sp>
      <p:pic>
        <p:nvPicPr>
          <p:cNvPr id="12" name="Picture 11" descr="A picture containing text, clipart&#10;&#10;Description automatically generated">
            <a:extLst>
              <a:ext uri="{FF2B5EF4-FFF2-40B4-BE49-F238E27FC236}">
                <a16:creationId xmlns:a16="http://schemas.microsoft.com/office/drawing/2014/main" id="{12D3FE2D-AAF8-4C04-A94B-039277723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62" y="6197752"/>
            <a:ext cx="879793" cy="467547"/>
          </a:xfrm>
          <a:prstGeom prst="rect">
            <a:avLst/>
          </a:prstGeom>
        </p:spPr>
      </p:pic>
    </p:spTree>
    <p:extLst>
      <p:ext uri="{BB962C8B-B14F-4D97-AF65-F5344CB8AC3E}">
        <p14:creationId xmlns:p14="http://schemas.microsoft.com/office/powerpoint/2010/main" val="3683047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E8828223-5E93-46C5-ACCD-F95D7163F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5F9741-A614-4149-835D-648B7BCB8390}"/>
              </a:ext>
            </a:extLst>
          </p:cNvPr>
          <p:cNvSpPr>
            <a:spLocks noGrp="1"/>
          </p:cNvSpPr>
          <p:nvPr>
            <p:ph type="title"/>
          </p:nvPr>
        </p:nvSpPr>
        <p:spPr>
          <a:xfrm>
            <a:off x="1137034" y="603623"/>
            <a:ext cx="7236653" cy="1330841"/>
          </a:xfrm>
        </p:spPr>
        <p:txBody>
          <a:bodyPr>
            <a:normAutofit/>
          </a:bodyPr>
          <a:lstStyle/>
          <a:p>
            <a:r>
              <a:rPr lang="en-US" sz="2800"/>
              <a:t>Metro Incentive Program</a:t>
            </a:r>
            <a:br>
              <a:rPr lang="en-US" sz="2800">
                <a:cs typeface="Calibri Light" panose="020F0302020204030204" pitchFamily="34" charset="0"/>
              </a:rPr>
            </a:br>
            <a:br>
              <a:rPr lang="en-US" sz="2800">
                <a:cs typeface="Calibri Light" panose="020F0302020204030204" pitchFamily="34" charset="0"/>
              </a:rPr>
            </a:br>
            <a:endParaRPr lang="en-US" sz="2800">
              <a:cs typeface="Calibri Light" panose="020F0302020204030204" pitchFamily="34" charset="0"/>
            </a:endParaRPr>
          </a:p>
        </p:txBody>
      </p:sp>
      <p:sp>
        <p:nvSpPr>
          <p:cNvPr id="16" name="Content Placeholder 15">
            <a:extLst>
              <a:ext uri="{FF2B5EF4-FFF2-40B4-BE49-F238E27FC236}">
                <a16:creationId xmlns:a16="http://schemas.microsoft.com/office/drawing/2014/main" id="{405972BF-D8B5-2BCF-246C-7A4FB27052CC}"/>
              </a:ext>
            </a:extLst>
          </p:cNvPr>
          <p:cNvSpPr>
            <a:spLocks noGrp="1"/>
          </p:cNvSpPr>
          <p:nvPr>
            <p:ph idx="1"/>
          </p:nvPr>
        </p:nvSpPr>
        <p:spPr>
          <a:xfrm>
            <a:off x="1000563" y="1566719"/>
            <a:ext cx="6195833" cy="3724561"/>
          </a:xfrm>
        </p:spPr>
        <p:txBody>
          <a:bodyPr>
            <a:normAutofit/>
          </a:bodyPr>
          <a:lstStyle/>
          <a:p>
            <a:pPr marL="0" indent="0">
              <a:buNone/>
            </a:pPr>
            <a:endParaRPr lang="en-US" altLang="en-US" sz="2000">
              <a:latin typeface="Calibri" pitchFamily="34" charset="0"/>
            </a:endParaRPr>
          </a:p>
          <a:p>
            <a:pPr marL="0" lvl="0" indent="0" defTabSz="457200">
              <a:spcBef>
                <a:spcPts val="0"/>
              </a:spcBef>
              <a:buNone/>
              <a:defRPr/>
            </a:pPr>
            <a:r>
              <a:rPr lang="en-US" altLang="en-US" sz="2000" u="sng">
                <a:latin typeface="Calibri" pitchFamily="34" charset="0"/>
              </a:rPr>
              <a:t>Go Metro to Work Free </a:t>
            </a:r>
          </a:p>
          <a:p>
            <a:pPr marL="0" lvl="0" indent="0" defTabSz="457200">
              <a:spcBef>
                <a:spcPts val="0"/>
              </a:spcBef>
              <a:buNone/>
              <a:defRPr/>
            </a:pPr>
            <a:r>
              <a:rPr lang="en-US" altLang="en-US" sz="2000">
                <a:latin typeface="Calibri" pitchFamily="34" charset="0"/>
              </a:rPr>
              <a:t>Provides a free 7-Day Metro TAP card, a $25 value, to newly hired employees at participating worksites </a:t>
            </a:r>
          </a:p>
          <a:p>
            <a:pPr marL="0" lvl="0" indent="0" defTabSz="457200">
              <a:spcBef>
                <a:spcPts val="0"/>
              </a:spcBef>
              <a:buNone/>
              <a:defRPr/>
            </a:pPr>
            <a:endParaRPr lang="en-US" altLang="en-US" sz="2000">
              <a:latin typeface="Calibri" pitchFamily="34" charset="0"/>
            </a:endParaRPr>
          </a:p>
          <a:p>
            <a:pPr marL="0" indent="0" defTabSz="457200">
              <a:spcBef>
                <a:spcPts val="0"/>
              </a:spcBef>
              <a:buNone/>
              <a:defRPr/>
            </a:pPr>
            <a:r>
              <a:rPr lang="en-US" altLang="en-US" sz="2000" u="sng">
                <a:latin typeface="Calibri" pitchFamily="34" charset="0"/>
              </a:rPr>
              <a:t>Metro Rewards </a:t>
            </a:r>
            <a:br>
              <a:rPr lang="en-US" altLang="en-US" sz="2000" u="sng">
                <a:latin typeface="Calibri" pitchFamily="34" charset="0"/>
              </a:rPr>
            </a:br>
            <a:r>
              <a:rPr lang="en-US" altLang="en-US" sz="2000">
                <a:latin typeface="Calibri" pitchFamily="34" charset="0"/>
              </a:rPr>
              <a:t>Provides monthly prize drawings for employees who register and track their commute trips online at </a:t>
            </a:r>
            <a:r>
              <a:rPr lang="en-US" altLang="en-US" sz="2000" b="1">
                <a:latin typeface="Calibri" pitchFamily="34" charset="0"/>
              </a:rPr>
              <a:t>ridematch.info</a:t>
            </a:r>
            <a:r>
              <a:rPr lang="en-US" altLang="en-US" sz="2000">
                <a:latin typeface="Calibri" pitchFamily="34" charset="0"/>
              </a:rPr>
              <a:t> via computer or mobile device.</a:t>
            </a:r>
          </a:p>
          <a:p>
            <a:pPr marL="0" indent="0">
              <a:buNone/>
            </a:pPr>
            <a:br>
              <a:rPr lang="en-US" altLang="en-US" sz="2000">
                <a:latin typeface="Calibri" pitchFamily="34" charset="0"/>
              </a:rPr>
            </a:br>
            <a:endParaRPr lang="en-US" sz="2000"/>
          </a:p>
        </p:txBody>
      </p:sp>
      <p:sp>
        <p:nvSpPr>
          <p:cNvPr id="132" name="Freeform: Shape 131">
            <a:extLst>
              <a:ext uri="{FF2B5EF4-FFF2-40B4-BE49-F238E27FC236}">
                <a16:creationId xmlns:a16="http://schemas.microsoft.com/office/drawing/2014/main" id="{48C1AA47-524D-4A9F-B867-9E9AF98C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731434"/>
            <a:ext cx="12192000" cy="1126566"/>
          </a:xfrm>
          <a:custGeom>
            <a:avLst/>
            <a:gdLst>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62814 w 12192000"/>
              <a:gd name="connsiteY88" fmla="*/ 645618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33026 w 12192000"/>
              <a:gd name="connsiteY107" fmla="*/ 457540 h 1126566"/>
              <a:gd name="connsiteX108" fmla="*/ 9988183 w 12192000"/>
              <a:gd name="connsiteY108" fmla="*/ 448079 h 1126566"/>
              <a:gd name="connsiteX109" fmla="*/ 9991965 w 12192000"/>
              <a:gd name="connsiteY109" fmla="*/ 435969 h 1126566"/>
              <a:gd name="connsiteX110" fmla="*/ 9986932 w 12192000"/>
              <a:gd name="connsiteY110" fmla="*/ 431168 h 1126566"/>
              <a:gd name="connsiteX111" fmla="*/ 9996190 w 12192000"/>
              <a:gd name="connsiteY111" fmla="*/ 429066 h 1126566"/>
              <a:gd name="connsiteX112" fmla="*/ 9999786 w 12192000"/>
              <a:gd name="connsiteY112" fmla="*/ 427758 h 1126566"/>
              <a:gd name="connsiteX113" fmla="*/ 10012936 w 12192000"/>
              <a:gd name="connsiteY113" fmla="*/ 428884 h 1126566"/>
              <a:gd name="connsiteX114" fmla="*/ 10038815 w 12192000"/>
              <a:gd name="connsiteY114" fmla="*/ 419316 h 1126566"/>
              <a:gd name="connsiteX115" fmla="*/ 10057432 w 12192000"/>
              <a:gd name="connsiteY115" fmla="*/ 421938 h 1126566"/>
              <a:gd name="connsiteX116" fmla="*/ 10121534 w 12192000"/>
              <a:gd name="connsiteY116" fmla="*/ 437514 h 1126566"/>
              <a:gd name="connsiteX117" fmla="*/ 10199200 w 12192000"/>
              <a:gd name="connsiteY117" fmla="*/ 438197 h 1126566"/>
              <a:gd name="connsiteX118" fmla="*/ 10245648 w 12192000"/>
              <a:gd name="connsiteY118" fmla="*/ 438831 h 1126566"/>
              <a:gd name="connsiteX119" fmla="*/ 10369590 w 12192000"/>
              <a:gd name="connsiteY119" fmla="*/ 423377 h 1126566"/>
              <a:gd name="connsiteX120" fmla="*/ 10575777 w 12192000"/>
              <a:gd name="connsiteY120" fmla="*/ 355859 h 1126566"/>
              <a:gd name="connsiteX121" fmla="*/ 10638984 w 12192000"/>
              <a:gd name="connsiteY121" fmla="*/ 347416 h 1126566"/>
              <a:gd name="connsiteX122" fmla="*/ 10649306 w 12192000"/>
              <a:gd name="connsiteY122" fmla="*/ 352042 h 1126566"/>
              <a:gd name="connsiteX123" fmla="*/ 10732175 w 12192000"/>
              <a:gd name="connsiteY123" fmla="*/ 317549 h 1126566"/>
              <a:gd name="connsiteX124" fmla="*/ 10862886 w 12192000"/>
              <a:gd name="connsiteY124" fmla="*/ 313438 h 1126566"/>
              <a:gd name="connsiteX125" fmla="*/ 10963063 w 12192000"/>
              <a:gd name="connsiteY125" fmla="*/ 317771 h 1126566"/>
              <a:gd name="connsiteX126" fmla="*/ 11018562 w 12192000"/>
              <a:gd name="connsiteY126" fmla="*/ 316991 h 1126566"/>
              <a:gd name="connsiteX127" fmla="*/ 11059692 w 12192000"/>
              <a:gd name="connsiteY127" fmla="*/ 319983 h 1126566"/>
              <a:gd name="connsiteX128" fmla="*/ 11160371 w 12192000"/>
              <a:gd name="connsiteY128" fmla="*/ 308440 h 1126566"/>
              <a:gd name="connsiteX129" fmla="*/ 11178386 w 12192000"/>
              <a:gd name="connsiteY129" fmla="*/ 299490 h 1126566"/>
              <a:gd name="connsiteX130" fmla="*/ 11192494 w 12192000"/>
              <a:gd name="connsiteY130" fmla="*/ 296221 h 1126566"/>
              <a:gd name="connsiteX131" fmla="*/ 11199770 w 12192000"/>
              <a:gd name="connsiteY131" fmla="*/ 299772 h 1126566"/>
              <a:gd name="connsiteX132" fmla="*/ 11217258 w 12192000"/>
              <a:gd name="connsiteY132" fmla="*/ 293681 h 1126566"/>
              <a:gd name="connsiteX133" fmla="*/ 11245798 w 12192000"/>
              <a:gd name="connsiteY133" fmla="*/ 292170 h 1126566"/>
              <a:gd name="connsiteX134" fmla="*/ 11255992 w 12192000"/>
              <a:gd name="connsiteY134" fmla="*/ 291919 h 1126566"/>
              <a:gd name="connsiteX135" fmla="*/ 11264859 w 12192000"/>
              <a:gd name="connsiteY135" fmla="*/ 293937 h 1126566"/>
              <a:gd name="connsiteX136" fmla="*/ 11276151 w 12192000"/>
              <a:gd name="connsiteY136" fmla="*/ 293070 h 1126566"/>
              <a:gd name="connsiteX137" fmla="*/ 11279850 w 12192000"/>
              <a:gd name="connsiteY137" fmla="*/ 291330 h 1126566"/>
              <a:gd name="connsiteX138" fmla="*/ 11290818 w 12192000"/>
              <a:gd name="connsiteY138" fmla="*/ 291060 h 1126566"/>
              <a:gd name="connsiteX139" fmla="*/ 11296248 w 12192000"/>
              <a:gd name="connsiteY139" fmla="*/ 290163 h 1126566"/>
              <a:gd name="connsiteX140" fmla="*/ 11301652 w 12192000"/>
              <a:gd name="connsiteY140" fmla="*/ 290324 h 1126566"/>
              <a:gd name="connsiteX141" fmla="*/ 11339114 w 12192000"/>
              <a:gd name="connsiteY141" fmla="*/ 288153 h 1126566"/>
              <a:gd name="connsiteX142" fmla="*/ 11345146 w 12192000"/>
              <a:gd name="connsiteY142" fmla="*/ 290802 h 1126566"/>
              <a:gd name="connsiteX143" fmla="*/ 11400126 w 12192000"/>
              <a:gd name="connsiteY143" fmla="*/ 292287 h 1126566"/>
              <a:gd name="connsiteX144" fmla="*/ 11400420 w 12192000"/>
              <a:gd name="connsiteY144" fmla="*/ 293758 h 1126566"/>
              <a:gd name="connsiteX145" fmla="*/ 11413889 w 12192000"/>
              <a:gd name="connsiteY145" fmla="*/ 300516 h 1126566"/>
              <a:gd name="connsiteX146" fmla="*/ 11440688 w 12192000"/>
              <a:gd name="connsiteY146" fmla="*/ 310121 h 1126566"/>
              <a:gd name="connsiteX147" fmla="*/ 11496733 w 12192000"/>
              <a:gd name="connsiteY147" fmla="*/ 350225 h 1126566"/>
              <a:gd name="connsiteX148" fmla="*/ 11554005 w 12192000"/>
              <a:gd name="connsiteY148" fmla="*/ 351933 h 1126566"/>
              <a:gd name="connsiteX149" fmla="*/ 11565304 w 12192000"/>
              <a:gd name="connsiteY149" fmla="*/ 353069 h 1126566"/>
              <a:gd name="connsiteX150" fmla="*/ 11565435 w 12192000"/>
              <a:gd name="connsiteY150" fmla="*/ 353419 h 1126566"/>
              <a:gd name="connsiteX151" fmla="*/ 11577168 w 12192000"/>
              <a:gd name="connsiteY151" fmla="*/ 355270 h 1126566"/>
              <a:gd name="connsiteX152" fmla="*/ 11585904 w 12192000"/>
              <a:gd name="connsiteY152" fmla="*/ 355142 h 1126566"/>
              <a:gd name="connsiteX153" fmla="*/ 11607823 w 12192000"/>
              <a:gd name="connsiteY153" fmla="*/ 357347 h 1126566"/>
              <a:gd name="connsiteX154" fmla="*/ 11614746 w 12192000"/>
              <a:gd name="connsiteY154" fmla="*/ 360281 h 1126566"/>
              <a:gd name="connsiteX155" fmla="*/ 11658031 w 12192000"/>
              <a:gd name="connsiteY155" fmla="*/ 406970 h 1126566"/>
              <a:gd name="connsiteX156" fmla="*/ 11779739 w 12192000"/>
              <a:gd name="connsiteY156" fmla="*/ 457323 h 1126566"/>
              <a:gd name="connsiteX157" fmla="*/ 11828107 w 12192000"/>
              <a:gd name="connsiteY157" fmla="*/ 477948 h 1126566"/>
              <a:gd name="connsiteX158" fmla="*/ 11866598 w 12192000"/>
              <a:gd name="connsiteY158" fmla="*/ 486803 h 1126566"/>
              <a:gd name="connsiteX159" fmla="*/ 11916744 w 12192000"/>
              <a:gd name="connsiteY159" fmla="*/ 502917 h 1126566"/>
              <a:gd name="connsiteX160" fmla="*/ 11949248 w 12192000"/>
              <a:gd name="connsiteY160" fmla="*/ 518881 h 1126566"/>
              <a:gd name="connsiteX161" fmla="*/ 11951002 w 12192000"/>
              <a:gd name="connsiteY161" fmla="*/ 518735 h 1126566"/>
              <a:gd name="connsiteX162" fmla="*/ 11957283 w 12192000"/>
              <a:gd name="connsiteY162" fmla="*/ 522828 h 1126566"/>
              <a:gd name="connsiteX163" fmla="*/ 11966535 w 12192000"/>
              <a:gd name="connsiteY163" fmla="*/ 527372 h 1126566"/>
              <a:gd name="connsiteX164" fmla="*/ 12026007 w 12192000"/>
              <a:gd name="connsiteY164" fmla="*/ 534384 h 1126566"/>
              <a:gd name="connsiteX165" fmla="*/ 12035188 w 12192000"/>
              <a:gd name="connsiteY165" fmla="*/ 529609 h 1126566"/>
              <a:gd name="connsiteX166" fmla="*/ 12115225 w 12192000"/>
              <a:gd name="connsiteY166" fmla="*/ 561895 h 1126566"/>
              <a:gd name="connsiteX167" fmla="*/ 12191636 w 12192000"/>
              <a:gd name="connsiteY167" fmla="*/ 558318 h 1126566"/>
              <a:gd name="connsiteX168" fmla="*/ 12192000 w 12192000"/>
              <a:gd name="connsiteY168" fmla="*/ 558295 h 1126566"/>
              <a:gd name="connsiteX169" fmla="*/ 12192000 w 12192000"/>
              <a:gd name="connsiteY169" fmla="*/ 1126566 h 1126566"/>
              <a:gd name="connsiteX170" fmla="*/ 0 w 12192000"/>
              <a:gd name="connsiteY170" fmla="*/ 1126566 h 1126566"/>
              <a:gd name="connsiteX171" fmla="*/ 0 w 12192000"/>
              <a:gd name="connsiteY171" fmla="*/ 401922 h 1126566"/>
              <a:gd name="connsiteX172" fmla="*/ 25242 w 12192000"/>
              <a:gd name="connsiteY172" fmla="*/ 388862 h 1126566"/>
              <a:gd name="connsiteX173" fmla="*/ 96922 w 12192000"/>
              <a:gd name="connsiteY173" fmla="*/ 357381 h 1126566"/>
              <a:gd name="connsiteX174" fmla="*/ 137910 w 12192000"/>
              <a:gd name="connsiteY174" fmla="*/ 314823 h 1126566"/>
              <a:gd name="connsiteX175" fmla="*/ 258712 w 12192000"/>
              <a:gd name="connsiteY175" fmla="*/ 286531 h 1126566"/>
              <a:gd name="connsiteX176" fmla="*/ 316354 w 12192000"/>
              <a:gd name="connsiteY176" fmla="*/ 238529 h 1126566"/>
              <a:gd name="connsiteX177" fmla="*/ 328834 w 12192000"/>
              <a:gd name="connsiteY177" fmla="*/ 240963 h 1126566"/>
              <a:gd name="connsiteX178" fmla="*/ 383414 w 12192000"/>
              <a:gd name="connsiteY178" fmla="*/ 221196 h 1126566"/>
              <a:gd name="connsiteX179" fmla="*/ 537708 w 12192000"/>
              <a:gd name="connsiteY179" fmla="*/ 119020 h 1126566"/>
              <a:gd name="connsiteX180" fmla="*/ 645390 w 12192000"/>
              <a:gd name="connsiteY180" fmla="*/ 81299 h 1126566"/>
              <a:gd name="connsiteX181" fmla="*/ 689561 w 12192000"/>
              <a:gd name="connsiteY181" fmla="*/ 73220 h 1126566"/>
              <a:gd name="connsiteX182" fmla="*/ 763197 w 12192000"/>
              <a:gd name="connsiteY182" fmla="*/ 59356 h 1126566"/>
              <a:gd name="connsiteX183" fmla="*/ 778208 w 12192000"/>
              <a:gd name="connsiteY183" fmla="*/ 63801 h 1126566"/>
              <a:gd name="connsiteX184" fmla="*/ 784725 w 12192000"/>
              <a:gd name="connsiteY184" fmla="*/ 62505 h 1126566"/>
              <a:gd name="connsiteX185" fmla="*/ 785400 w 12192000"/>
              <a:gd name="connsiteY185" fmla="*/ 62796 h 1126566"/>
              <a:gd name="connsiteX186" fmla="*/ 786774 w 12192000"/>
              <a:gd name="connsiteY186" fmla="*/ 62098 h 1126566"/>
              <a:gd name="connsiteX187" fmla="*/ 801216 w 12192000"/>
              <a:gd name="connsiteY187" fmla="*/ 59226 h 1126566"/>
              <a:gd name="connsiteX188" fmla="*/ 832892 w 12192000"/>
              <a:gd name="connsiteY188" fmla="*/ 62069 h 1126566"/>
              <a:gd name="connsiteX189" fmla="*/ 852003 w 12192000"/>
              <a:gd name="connsiteY189" fmla="*/ 61064 h 1126566"/>
              <a:gd name="connsiteX190" fmla="*/ 870719 w 12192000"/>
              <a:gd name="connsiteY190" fmla="*/ 47209 h 1126566"/>
              <a:gd name="connsiteX191" fmla="*/ 883786 w 12192000"/>
              <a:gd name="connsiteY191" fmla="*/ 45814 h 1126566"/>
              <a:gd name="connsiteX192" fmla="*/ 886400 w 12192000"/>
              <a:gd name="connsiteY192" fmla="*/ 43909 h 1126566"/>
              <a:gd name="connsiteX193" fmla="*/ 893881 w 12192000"/>
              <a:gd name="connsiteY193" fmla="*/ 40197 h 1126566"/>
              <a:gd name="connsiteX194" fmla="*/ 886282 w 12192000"/>
              <a:gd name="connsiteY194" fmla="*/ 36610 h 1126566"/>
              <a:gd name="connsiteX195" fmla="*/ 882653 w 12192000"/>
              <a:gd name="connsiteY195" fmla="*/ 24486 h 1126566"/>
              <a:gd name="connsiteX196" fmla="*/ 898087 w 12192000"/>
              <a:gd name="connsiteY196" fmla="*/ 11454 h 1126566"/>
              <a:gd name="connsiteX197" fmla="*/ 914199 w 12192000"/>
              <a:gd name="connsiteY197" fmla="*/ 6975 h 1126566"/>
              <a:gd name="connsiteX198" fmla="*/ 929751 w 12192000"/>
              <a:gd name="connsiteY198" fmla="*/ 5510 h 1126566"/>
              <a:gd name="connsiteX199" fmla="*/ 938844 w 12192000"/>
              <a:gd name="connsiteY199" fmla="*/ 8681 h 1126566"/>
              <a:gd name="connsiteX200" fmla="*/ 944941 w 12192000"/>
              <a:gd name="connsiteY200" fmla="*/ 6855 h 1126566"/>
              <a:gd name="connsiteX201" fmla="*/ 954142 w 12192000"/>
              <a:gd name="connsiteY201" fmla="*/ 8799 h 1126566"/>
              <a:gd name="connsiteX202" fmla="*/ 968213 w 12192000"/>
              <a:gd name="connsiteY202" fmla="*/ 19791 h 1126566"/>
              <a:gd name="connsiteX203" fmla="*/ 1177886 w 12192000"/>
              <a:gd name="connsiteY203" fmla="*/ 30728 h 1126566"/>
              <a:gd name="connsiteX204" fmla="*/ 1305018 w 12192000"/>
              <a:gd name="connsiteY20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62814 w 12192000"/>
              <a:gd name="connsiteY88" fmla="*/ 645618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33026 w 12192000"/>
              <a:gd name="connsiteY107" fmla="*/ 457540 h 1126566"/>
              <a:gd name="connsiteX108" fmla="*/ 9988183 w 12192000"/>
              <a:gd name="connsiteY108" fmla="*/ 448079 h 1126566"/>
              <a:gd name="connsiteX109" fmla="*/ 9991965 w 12192000"/>
              <a:gd name="connsiteY109" fmla="*/ 435969 h 1126566"/>
              <a:gd name="connsiteX110" fmla="*/ 9986932 w 12192000"/>
              <a:gd name="connsiteY110" fmla="*/ 431168 h 1126566"/>
              <a:gd name="connsiteX111" fmla="*/ 9996190 w 12192000"/>
              <a:gd name="connsiteY111" fmla="*/ 429066 h 1126566"/>
              <a:gd name="connsiteX112" fmla="*/ 9999786 w 12192000"/>
              <a:gd name="connsiteY112" fmla="*/ 427758 h 1126566"/>
              <a:gd name="connsiteX113" fmla="*/ 10012936 w 12192000"/>
              <a:gd name="connsiteY113" fmla="*/ 428884 h 1126566"/>
              <a:gd name="connsiteX114" fmla="*/ 10038815 w 12192000"/>
              <a:gd name="connsiteY114" fmla="*/ 419316 h 1126566"/>
              <a:gd name="connsiteX115" fmla="*/ 10057432 w 12192000"/>
              <a:gd name="connsiteY115" fmla="*/ 421938 h 1126566"/>
              <a:gd name="connsiteX116" fmla="*/ 10121534 w 12192000"/>
              <a:gd name="connsiteY116" fmla="*/ 437514 h 1126566"/>
              <a:gd name="connsiteX117" fmla="*/ 10199200 w 12192000"/>
              <a:gd name="connsiteY117" fmla="*/ 438197 h 1126566"/>
              <a:gd name="connsiteX118" fmla="*/ 10245648 w 12192000"/>
              <a:gd name="connsiteY118" fmla="*/ 438831 h 1126566"/>
              <a:gd name="connsiteX119" fmla="*/ 10369590 w 12192000"/>
              <a:gd name="connsiteY119" fmla="*/ 423377 h 1126566"/>
              <a:gd name="connsiteX120" fmla="*/ 10575777 w 12192000"/>
              <a:gd name="connsiteY120" fmla="*/ 355859 h 1126566"/>
              <a:gd name="connsiteX121" fmla="*/ 10638984 w 12192000"/>
              <a:gd name="connsiteY121" fmla="*/ 347416 h 1126566"/>
              <a:gd name="connsiteX122" fmla="*/ 10649306 w 12192000"/>
              <a:gd name="connsiteY122" fmla="*/ 352042 h 1126566"/>
              <a:gd name="connsiteX123" fmla="*/ 10732175 w 12192000"/>
              <a:gd name="connsiteY123" fmla="*/ 317549 h 1126566"/>
              <a:gd name="connsiteX124" fmla="*/ 10862886 w 12192000"/>
              <a:gd name="connsiteY124" fmla="*/ 313438 h 1126566"/>
              <a:gd name="connsiteX125" fmla="*/ 10963063 w 12192000"/>
              <a:gd name="connsiteY125" fmla="*/ 317771 h 1126566"/>
              <a:gd name="connsiteX126" fmla="*/ 11018562 w 12192000"/>
              <a:gd name="connsiteY126" fmla="*/ 316991 h 1126566"/>
              <a:gd name="connsiteX127" fmla="*/ 11059692 w 12192000"/>
              <a:gd name="connsiteY127" fmla="*/ 319983 h 1126566"/>
              <a:gd name="connsiteX128" fmla="*/ 11160371 w 12192000"/>
              <a:gd name="connsiteY128" fmla="*/ 308440 h 1126566"/>
              <a:gd name="connsiteX129" fmla="*/ 11178386 w 12192000"/>
              <a:gd name="connsiteY129" fmla="*/ 299490 h 1126566"/>
              <a:gd name="connsiteX130" fmla="*/ 11192494 w 12192000"/>
              <a:gd name="connsiteY130" fmla="*/ 296221 h 1126566"/>
              <a:gd name="connsiteX131" fmla="*/ 11199770 w 12192000"/>
              <a:gd name="connsiteY131" fmla="*/ 299772 h 1126566"/>
              <a:gd name="connsiteX132" fmla="*/ 11217258 w 12192000"/>
              <a:gd name="connsiteY132" fmla="*/ 293681 h 1126566"/>
              <a:gd name="connsiteX133" fmla="*/ 11245798 w 12192000"/>
              <a:gd name="connsiteY133" fmla="*/ 292170 h 1126566"/>
              <a:gd name="connsiteX134" fmla="*/ 11255992 w 12192000"/>
              <a:gd name="connsiteY134" fmla="*/ 291919 h 1126566"/>
              <a:gd name="connsiteX135" fmla="*/ 11264859 w 12192000"/>
              <a:gd name="connsiteY135" fmla="*/ 293937 h 1126566"/>
              <a:gd name="connsiteX136" fmla="*/ 11276151 w 12192000"/>
              <a:gd name="connsiteY136" fmla="*/ 293070 h 1126566"/>
              <a:gd name="connsiteX137" fmla="*/ 11279850 w 12192000"/>
              <a:gd name="connsiteY137" fmla="*/ 291330 h 1126566"/>
              <a:gd name="connsiteX138" fmla="*/ 11290818 w 12192000"/>
              <a:gd name="connsiteY138" fmla="*/ 291060 h 1126566"/>
              <a:gd name="connsiteX139" fmla="*/ 11296248 w 12192000"/>
              <a:gd name="connsiteY139" fmla="*/ 290163 h 1126566"/>
              <a:gd name="connsiteX140" fmla="*/ 11301652 w 12192000"/>
              <a:gd name="connsiteY140" fmla="*/ 290324 h 1126566"/>
              <a:gd name="connsiteX141" fmla="*/ 11339114 w 12192000"/>
              <a:gd name="connsiteY141" fmla="*/ 288153 h 1126566"/>
              <a:gd name="connsiteX142" fmla="*/ 11345146 w 12192000"/>
              <a:gd name="connsiteY142" fmla="*/ 290802 h 1126566"/>
              <a:gd name="connsiteX143" fmla="*/ 11400126 w 12192000"/>
              <a:gd name="connsiteY143" fmla="*/ 292287 h 1126566"/>
              <a:gd name="connsiteX144" fmla="*/ 11400420 w 12192000"/>
              <a:gd name="connsiteY144" fmla="*/ 293758 h 1126566"/>
              <a:gd name="connsiteX145" fmla="*/ 11413889 w 12192000"/>
              <a:gd name="connsiteY145" fmla="*/ 300516 h 1126566"/>
              <a:gd name="connsiteX146" fmla="*/ 11440688 w 12192000"/>
              <a:gd name="connsiteY146" fmla="*/ 310121 h 1126566"/>
              <a:gd name="connsiteX147" fmla="*/ 11496733 w 12192000"/>
              <a:gd name="connsiteY147" fmla="*/ 350225 h 1126566"/>
              <a:gd name="connsiteX148" fmla="*/ 11554005 w 12192000"/>
              <a:gd name="connsiteY148" fmla="*/ 351933 h 1126566"/>
              <a:gd name="connsiteX149" fmla="*/ 11565304 w 12192000"/>
              <a:gd name="connsiteY149" fmla="*/ 353069 h 1126566"/>
              <a:gd name="connsiteX150" fmla="*/ 11565435 w 12192000"/>
              <a:gd name="connsiteY150" fmla="*/ 353419 h 1126566"/>
              <a:gd name="connsiteX151" fmla="*/ 11577168 w 12192000"/>
              <a:gd name="connsiteY151" fmla="*/ 355270 h 1126566"/>
              <a:gd name="connsiteX152" fmla="*/ 11585904 w 12192000"/>
              <a:gd name="connsiteY152" fmla="*/ 355142 h 1126566"/>
              <a:gd name="connsiteX153" fmla="*/ 11607823 w 12192000"/>
              <a:gd name="connsiteY153" fmla="*/ 357347 h 1126566"/>
              <a:gd name="connsiteX154" fmla="*/ 11614746 w 12192000"/>
              <a:gd name="connsiteY154" fmla="*/ 360281 h 1126566"/>
              <a:gd name="connsiteX155" fmla="*/ 11698873 w 12192000"/>
              <a:gd name="connsiteY155" fmla="*/ 397894 h 1126566"/>
              <a:gd name="connsiteX156" fmla="*/ 11779739 w 12192000"/>
              <a:gd name="connsiteY156" fmla="*/ 457323 h 1126566"/>
              <a:gd name="connsiteX157" fmla="*/ 11828107 w 12192000"/>
              <a:gd name="connsiteY157" fmla="*/ 477948 h 1126566"/>
              <a:gd name="connsiteX158" fmla="*/ 11866598 w 12192000"/>
              <a:gd name="connsiteY158" fmla="*/ 486803 h 1126566"/>
              <a:gd name="connsiteX159" fmla="*/ 11916744 w 12192000"/>
              <a:gd name="connsiteY159" fmla="*/ 502917 h 1126566"/>
              <a:gd name="connsiteX160" fmla="*/ 11949248 w 12192000"/>
              <a:gd name="connsiteY160" fmla="*/ 518881 h 1126566"/>
              <a:gd name="connsiteX161" fmla="*/ 11951002 w 12192000"/>
              <a:gd name="connsiteY161" fmla="*/ 518735 h 1126566"/>
              <a:gd name="connsiteX162" fmla="*/ 11957283 w 12192000"/>
              <a:gd name="connsiteY162" fmla="*/ 522828 h 1126566"/>
              <a:gd name="connsiteX163" fmla="*/ 11966535 w 12192000"/>
              <a:gd name="connsiteY163" fmla="*/ 527372 h 1126566"/>
              <a:gd name="connsiteX164" fmla="*/ 12026007 w 12192000"/>
              <a:gd name="connsiteY164" fmla="*/ 534384 h 1126566"/>
              <a:gd name="connsiteX165" fmla="*/ 12035188 w 12192000"/>
              <a:gd name="connsiteY165" fmla="*/ 529609 h 1126566"/>
              <a:gd name="connsiteX166" fmla="*/ 12115225 w 12192000"/>
              <a:gd name="connsiteY166" fmla="*/ 561895 h 1126566"/>
              <a:gd name="connsiteX167" fmla="*/ 12191636 w 12192000"/>
              <a:gd name="connsiteY167" fmla="*/ 558318 h 1126566"/>
              <a:gd name="connsiteX168" fmla="*/ 12192000 w 12192000"/>
              <a:gd name="connsiteY168" fmla="*/ 558295 h 1126566"/>
              <a:gd name="connsiteX169" fmla="*/ 12192000 w 12192000"/>
              <a:gd name="connsiteY169" fmla="*/ 1126566 h 1126566"/>
              <a:gd name="connsiteX170" fmla="*/ 0 w 12192000"/>
              <a:gd name="connsiteY170" fmla="*/ 1126566 h 1126566"/>
              <a:gd name="connsiteX171" fmla="*/ 0 w 12192000"/>
              <a:gd name="connsiteY171" fmla="*/ 401922 h 1126566"/>
              <a:gd name="connsiteX172" fmla="*/ 25242 w 12192000"/>
              <a:gd name="connsiteY172" fmla="*/ 388862 h 1126566"/>
              <a:gd name="connsiteX173" fmla="*/ 96922 w 12192000"/>
              <a:gd name="connsiteY173" fmla="*/ 357381 h 1126566"/>
              <a:gd name="connsiteX174" fmla="*/ 137910 w 12192000"/>
              <a:gd name="connsiteY174" fmla="*/ 314823 h 1126566"/>
              <a:gd name="connsiteX175" fmla="*/ 258712 w 12192000"/>
              <a:gd name="connsiteY175" fmla="*/ 286531 h 1126566"/>
              <a:gd name="connsiteX176" fmla="*/ 316354 w 12192000"/>
              <a:gd name="connsiteY176" fmla="*/ 238529 h 1126566"/>
              <a:gd name="connsiteX177" fmla="*/ 328834 w 12192000"/>
              <a:gd name="connsiteY177" fmla="*/ 240963 h 1126566"/>
              <a:gd name="connsiteX178" fmla="*/ 383414 w 12192000"/>
              <a:gd name="connsiteY178" fmla="*/ 221196 h 1126566"/>
              <a:gd name="connsiteX179" fmla="*/ 537708 w 12192000"/>
              <a:gd name="connsiteY179" fmla="*/ 119020 h 1126566"/>
              <a:gd name="connsiteX180" fmla="*/ 645390 w 12192000"/>
              <a:gd name="connsiteY180" fmla="*/ 81299 h 1126566"/>
              <a:gd name="connsiteX181" fmla="*/ 689561 w 12192000"/>
              <a:gd name="connsiteY181" fmla="*/ 73220 h 1126566"/>
              <a:gd name="connsiteX182" fmla="*/ 763197 w 12192000"/>
              <a:gd name="connsiteY182" fmla="*/ 59356 h 1126566"/>
              <a:gd name="connsiteX183" fmla="*/ 778208 w 12192000"/>
              <a:gd name="connsiteY183" fmla="*/ 63801 h 1126566"/>
              <a:gd name="connsiteX184" fmla="*/ 784725 w 12192000"/>
              <a:gd name="connsiteY184" fmla="*/ 62505 h 1126566"/>
              <a:gd name="connsiteX185" fmla="*/ 785400 w 12192000"/>
              <a:gd name="connsiteY185" fmla="*/ 62796 h 1126566"/>
              <a:gd name="connsiteX186" fmla="*/ 786774 w 12192000"/>
              <a:gd name="connsiteY186" fmla="*/ 62098 h 1126566"/>
              <a:gd name="connsiteX187" fmla="*/ 801216 w 12192000"/>
              <a:gd name="connsiteY187" fmla="*/ 59226 h 1126566"/>
              <a:gd name="connsiteX188" fmla="*/ 832892 w 12192000"/>
              <a:gd name="connsiteY188" fmla="*/ 62069 h 1126566"/>
              <a:gd name="connsiteX189" fmla="*/ 852003 w 12192000"/>
              <a:gd name="connsiteY189" fmla="*/ 61064 h 1126566"/>
              <a:gd name="connsiteX190" fmla="*/ 870719 w 12192000"/>
              <a:gd name="connsiteY190" fmla="*/ 47209 h 1126566"/>
              <a:gd name="connsiteX191" fmla="*/ 883786 w 12192000"/>
              <a:gd name="connsiteY191" fmla="*/ 45814 h 1126566"/>
              <a:gd name="connsiteX192" fmla="*/ 886400 w 12192000"/>
              <a:gd name="connsiteY192" fmla="*/ 43909 h 1126566"/>
              <a:gd name="connsiteX193" fmla="*/ 893881 w 12192000"/>
              <a:gd name="connsiteY193" fmla="*/ 40197 h 1126566"/>
              <a:gd name="connsiteX194" fmla="*/ 886282 w 12192000"/>
              <a:gd name="connsiteY194" fmla="*/ 36610 h 1126566"/>
              <a:gd name="connsiteX195" fmla="*/ 882653 w 12192000"/>
              <a:gd name="connsiteY195" fmla="*/ 24486 h 1126566"/>
              <a:gd name="connsiteX196" fmla="*/ 898087 w 12192000"/>
              <a:gd name="connsiteY196" fmla="*/ 11454 h 1126566"/>
              <a:gd name="connsiteX197" fmla="*/ 914199 w 12192000"/>
              <a:gd name="connsiteY197" fmla="*/ 6975 h 1126566"/>
              <a:gd name="connsiteX198" fmla="*/ 929751 w 12192000"/>
              <a:gd name="connsiteY198" fmla="*/ 5510 h 1126566"/>
              <a:gd name="connsiteX199" fmla="*/ 938844 w 12192000"/>
              <a:gd name="connsiteY199" fmla="*/ 8681 h 1126566"/>
              <a:gd name="connsiteX200" fmla="*/ 944941 w 12192000"/>
              <a:gd name="connsiteY200" fmla="*/ 6855 h 1126566"/>
              <a:gd name="connsiteX201" fmla="*/ 954142 w 12192000"/>
              <a:gd name="connsiteY201" fmla="*/ 8799 h 1126566"/>
              <a:gd name="connsiteX202" fmla="*/ 968213 w 12192000"/>
              <a:gd name="connsiteY202" fmla="*/ 19791 h 1126566"/>
              <a:gd name="connsiteX203" fmla="*/ 1177886 w 12192000"/>
              <a:gd name="connsiteY203" fmla="*/ 30728 h 1126566"/>
              <a:gd name="connsiteX204" fmla="*/ 1305018 w 12192000"/>
              <a:gd name="connsiteY20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33026 w 12192000"/>
              <a:gd name="connsiteY107" fmla="*/ 457540 h 1126566"/>
              <a:gd name="connsiteX108" fmla="*/ 9988183 w 12192000"/>
              <a:gd name="connsiteY108" fmla="*/ 448079 h 1126566"/>
              <a:gd name="connsiteX109" fmla="*/ 9991965 w 12192000"/>
              <a:gd name="connsiteY109" fmla="*/ 435969 h 1126566"/>
              <a:gd name="connsiteX110" fmla="*/ 9986932 w 12192000"/>
              <a:gd name="connsiteY110" fmla="*/ 431168 h 1126566"/>
              <a:gd name="connsiteX111" fmla="*/ 9996190 w 12192000"/>
              <a:gd name="connsiteY111" fmla="*/ 429066 h 1126566"/>
              <a:gd name="connsiteX112" fmla="*/ 9999786 w 12192000"/>
              <a:gd name="connsiteY112" fmla="*/ 427758 h 1126566"/>
              <a:gd name="connsiteX113" fmla="*/ 10012936 w 12192000"/>
              <a:gd name="connsiteY113" fmla="*/ 428884 h 1126566"/>
              <a:gd name="connsiteX114" fmla="*/ 10038815 w 12192000"/>
              <a:gd name="connsiteY114" fmla="*/ 419316 h 1126566"/>
              <a:gd name="connsiteX115" fmla="*/ 10057432 w 12192000"/>
              <a:gd name="connsiteY115" fmla="*/ 421938 h 1126566"/>
              <a:gd name="connsiteX116" fmla="*/ 10121534 w 12192000"/>
              <a:gd name="connsiteY116" fmla="*/ 437514 h 1126566"/>
              <a:gd name="connsiteX117" fmla="*/ 10199200 w 12192000"/>
              <a:gd name="connsiteY117" fmla="*/ 438197 h 1126566"/>
              <a:gd name="connsiteX118" fmla="*/ 10245648 w 12192000"/>
              <a:gd name="connsiteY118" fmla="*/ 438831 h 1126566"/>
              <a:gd name="connsiteX119" fmla="*/ 10369590 w 12192000"/>
              <a:gd name="connsiteY119" fmla="*/ 423377 h 1126566"/>
              <a:gd name="connsiteX120" fmla="*/ 10575777 w 12192000"/>
              <a:gd name="connsiteY120" fmla="*/ 355859 h 1126566"/>
              <a:gd name="connsiteX121" fmla="*/ 10638984 w 12192000"/>
              <a:gd name="connsiteY121" fmla="*/ 347416 h 1126566"/>
              <a:gd name="connsiteX122" fmla="*/ 10649306 w 12192000"/>
              <a:gd name="connsiteY122" fmla="*/ 352042 h 1126566"/>
              <a:gd name="connsiteX123" fmla="*/ 10732175 w 12192000"/>
              <a:gd name="connsiteY123" fmla="*/ 317549 h 1126566"/>
              <a:gd name="connsiteX124" fmla="*/ 10862886 w 12192000"/>
              <a:gd name="connsiteY124" fmla="*/ 313438 h 1126566"/>
              <a:gd name="connsiteX125" fmla="*/ 10963063 w 12192000"/>
              <a:gd name="connsiteY125" fmla="*/ 317771 h 1126566"/>
              <a:gd name="connsiteX126" fmla="*/ 11018562 w 12192000"/>
              <a:gd name="connsiteY126" fmla="*/ 316991 h 1126566"/>
              <a:gd name="connsiteX127" fmla="*/ 11059692 w 12192000"/>
              <a:gd name="connsiteY127" fmla="*/ 319983 h 1126566"/>
              <a:gd name="connsiteX128" fmla="*/ 11160371 w 12192000"/>
              <a:gd name="connsiteY128" fmla="*/ 308440 h 1126566"/>
              <a:gd name="connsiteX129" fmla="*/ 11178386 w 12192000"/>
              <a:gd name="connsiteY129" fmla="*/ 299490 h 1126566"/>
              <a:gd name="connsiteX130" fmla="*/ 11192494 w 12192000"/>
              <a:gd name="connsiteY130" fmla="*/ 296221 h 1126566"/>
              <a:gd name="connsiteX131" fmla="*/ 11199770 w 12192000"/>
              <a:gd name="connsiteY131" fmla="*/ 299772 h 1126566"/>
              <a:gd name="connsiteX132" fmla="*/ 11217258 w 12192000"/>
              <a:gd name="connsiteY132" fmla="*/ 293681 h 1126566"/>
              <a:gd name="connsiteX133" fmla="*/ 11245798 w 12192000"/>
              <a:gd name="connsiteY133" fmla="*/ 292170 h 1126566"/>
              <a:gd name="connsiteX134" fmla="*/ 11255992 w 12192000"/>
              <a:gd name="connsiteY134" fmla="*/ 291919 h 1126566"/>
              <a:gd name="connsiteX135" fmla="*/ 11264859 w 12192000"/>
              <a:gd name="connsiteY135" fmla="*/ 293937 h 1126566"/>
              <a:gd name="connsiteX136" fmla="*/ 11276151 w 12192000"/>
              <a:gd name="connsiteY136" fmla="*/ 293070 h 1126566"/>
              <a:gd name="connsiteX137" fmla="*/ 11279850 w 12192000"/>
              <a:gd name="connsiteY137" fmla="*/ 291330 h 1126566"/>
              <a:gd name="connsiteX138" fmla="*/ 11290818 w 12192000"/>
              <a:gd name="connsiteY138" fmla="*/ 291060 h 1126566"/>
              <a:gd name="connsiteX139" fmla="*/ 11296248 w 12192000"/>
              <a:gd name="connsiteY139" fmla="*/ 290163 h 1126566"/>
              <a:gd name="connsiteX140" fmla="*/ 11301652 w 12192000"/>
              <a:gd name="connsiteY140" fmla="*/ 290324 h 1126566"/>
              <a:gd name="connsiteX141" fmla="*/ 11339114 w 12192000"/>
              <a:gd name="connsiteY141" fmla="*/ 288153 h 1126566"/>
              <a:gd name="connsiteX142" fmla="*/ 11345146 w 12192000"/>
              <a:gd name="connsiteY142" fmla="*/ 290802 h 1126566"/>
              <a:gd name="connsiteX143" fmla="*/ 11400126 w 12192000"/>
              <a:gd name="connsiteY143" fmla="*/ 292287 h 1126566"/>
              <a:gd name="connsiteX144" fmla="*/ 11400420 w 12192000"/>
              <a:gd name="connsiteY144" fmla="*/ 293758 h 1126566"/>
              <a:gd name="connsiteX145" fmla="*/ 11413889 w 12192000"/>
              <a:gd name="connsiteY145" fmla="*/ 300516 h 1126566"/>
              <a:gd name="connsiteX146" fmla="*/ 11440688 w 12192000"/>
              <a:gd name="connsiteY146" fmla="*/ 310121 h 1126566"/>
              <a:gd name="connsiteX147" fmla="*/ 11496733 w 12192000"/>
              <a:gd name="connsiteY147" fmla="*/ 350225 h 1126566"/>
              <a:gd name="connsiteX148" fmla="*/ 11554005 w 12192000"/>
              <a:gd name="connsiteY148" fmla="*/ 351933 h 1126566"/>
              <a:gd name="connsiteX149" fmla="*/ 11565304 w 12192000"/>
              <a:gd name="connsiteY149" fmla="*/ 353069 h 1126566"/>
              <a:gd name="connsiteX150" fmla="*/ 11565435 w 12192000"/>
              <a:gd name="connsiteY150" fmla="*/ 353419 h 1126566"/>
              <a:gd name="connsiteX151" fmla="*/ 11577168 w 12192000"/>
              <a:gd name="connsiteY151" fmla="*/ 355270 h 1126566"/>
              <a:gd name="connsiteX152" fmla="*/ 11585904 w 12192000"/>
              <a:gd name="connsiteY152" fmla="*/ 355142 h 1126566"/>
              <a:gd name="connsiteX153" fmla="*/ 11607823 w 12192000"/>
              <a:gd name="connsiteY153" fmla="*/ 357347 h 1126566"/>
              <a:gd name="connsiteX154" fmla="*/ 11614746 w 12192000"/>
              <a:gd name="connsiteY154" fmla="*/ 360281 h 1126566"/>
              <a:gd name="connsiteX155" fmla="*/ 11698873 w 12192000"/>
              <a:gd name="connsiteY155" fmla="*/ 397894 h 1126566"/>
              <a:gd name="connsiteX156" fmla="*/ 11779739 w 12192000"/>
              <a:gd name="connsiteY156" fmla="*/ 457323 h 1126566"/>
              <a:gd name="connsiteX157" fmla="*/ 11828107 w 12192000"/>
              <a:gd name="connsiteY157" fmla="*/ 477948 h 1126566"/>
              <a:gd name="connsiteX158" fmla="*/ 11866598 w 12192000"/>
              <a:gd name="connsiteY158" fmla="*/ 486803 h 1126566"/>
              <a:gd name="connsiteX159" fmla="*/ 11916744 w 12192000"/>
              <a:gd name="connsiteY159" fmla="*/ 502917 h 1126566"/>
              <a:gd name="connsiteX160" fmla="*/ 11949248 w 12192000"/>
              <a:gd name="connsiteY160" fmla="*/ 518881 h 1126566"/>
              <a:gd name="connsiteX161" fmla="*/ 11951002 w 12192000"/>
              <a:gd name="connsiteY161" fmla="*/ 518735 h 1126566"/>
              <a:gd name="connsiteX162" fmla="*/ 11957283 w 12192000"/>
              <a:gd name="connsiteY162" fmla="*/ 522828 h 1126566"/>
              <a:gd name="connsiteX163" fmla="*/ 11966535 w 12192000"/>
              <a:gd name="connsiteY163" fmla="*/ 527372 h 1126566"/>
              <a:gd name="connsiteX164" fmla="*/ 12026007 w 12192000"/>
              <a:gd name="connsiteY164" fmla="*/ 534384 h 1126566"/>
              <a:gd name="connsiteX165" fmla="*/ 12035188 w 12192000"/>
              <a:gd name="connsiteY165" fmla="*/ 529609 h 1126566"/>
              <a:gd name="connsiteX166" fmla="*/ 12115225 w 12192000"/>
              <a:gd name="connsiteY166" fmla="*/ 561895 h 1126566"/>
              <a:gd name="connsiteX167" fmla="*/ 12191636 w 12192000"/>
              <a:gd name="connsiteY167" fmla="*/ 558318 h 1126566"/>
              <a:gd name="connsiteX168" fmla="*/ 12192000 w 12192000"/>
              <a:gd name="connsiteY168" fmla="*/ 558295 h 1126566"/>
              <a:gd name="connsiteX169" fmla="*/ 12192000 w 12192000"/>
              <a:gd name="connsiteY169" fmla="*/ 1126566 h 1126566"/>
              <a:gd name="connsiteX170" fmla="*/ 0 w 12192000"/>
              <a:gd name="connsiteY170" fmla="*/ 1126566 h 1126566"/>
              <a:gd name="connsiteX171" fmla="*/ 0 w 12192000"/>
              <a:gd name="connsiteY171" fmla="*/ 401922 h 1126566"/>
              <a:gd name="connsiteX172" fmla="*/ 25242 w 12192000"/>
              <a:gd name="connsiteY172" fmla="*/ 388862 h 1126566"/>
              <a:gd name="connsiteX173" fmla="*/ 96922 w 12192000"/>
              <a:gd name="connsiteY173" fmla="*/ 357381 h 1126566"/>
              <a:gd name="connsiteX174" fmla="*/ 137910 w 12192000"/>
              <a:gd name="connsiteY174" fmla="*/ 314823 h 1126566"/>
              <a:gd name="connsiteX175" fmla="*/ 258712 w 12192000"/>
              <a:gd name="connsiteY175" fmla="*/ 286531 h 1126566"/>
              <a:gd name="connsiteX176" fmla="*/ 316354 w 12192000"/>
              <a:gd name="connsiteY176" fmla="*/ 238529 h 1126566"/>
              <a:gd name="connsiteX177" fmla="*/ 328834 w 12192000"/>
              <a:gd name="connsiteY177" fmla="*/ 240963 h 1126566"/>
              <a:gd name="connsiteX178" fmla="*/ 383414 w 12192000"/>
              <a:gd name="connsiteY178" fmla="*/ 221196 h 1126566"/>
              <a:gd name="connsiteX179" fmla="*/ 537708 w 12192000"/>
              <a:gd name="connsiteY179" fmla="*/ 119020 h 1126566"/>
              <a:gd name="connsiteX180" fmla="*/ 645390 w 12192000"/>
              <a:gd name="connsiteY180" fmla="*/ 81299 h 1126566"/>
              <a:gd name="connsiteX181" fmla="*/ 689561 w 12192000"/>
              <a:gd name="connsiteY181" fmla="*/ 73220 h 1126566"/>
              <a:gd name="connsiteX182" fmla="*/ 763197 w 12192000"/>
              <a:gd name="connsiteY182" fmla="*/ 59356 h 1126566"/>
              <a:gd name="connsiteX183" fmla="*/ 778208 w 12192000"/>
              <a:gd name="connsiteY183" fmla="*/ 63801 h 1126566"/>
              <a:gd name="connsiteX184" fmla="*/ 784725 w 12192000"/>
              <a:gd name="connsiteY184" fmla="*/ 62505 h 1126566"/>
              <a:gd name="connsiteX185" fmla="*/ 785400 w 12192000"/>
              <a:gd name="connsiteY185" fmla="*/ 62796 h 1126566"/>
              <a:gd name="connsiteX186" fmla="*/ 786774 w 12192000"/>
              <a:gd name="connsiteY186" fmla="*/ 62098 h 1126566"/>
              <a:gd name="connsiteX187" fmla="*/ 801216 w 12192000"/>
              <a:gd name="connsiteY187" fmla="*/ 59226 h 1126566"/>
              <a:gd name="connsiteX188" fmla="*/ 832892 w 12192000"/>
              <a:gd name="connsiteY188" fmla="*/ 62069 h 1126566"/>
              <a:gd name="connsiteX189" fmla="*/ 852003 w 12192000"/>
              <a:gd name="connsiteY189" fmla="*/ 61064 h 1126566"/>
              <a:gd name="connsiteX190" fmla="*/ 870719 w 12192000"/>
              <a:gd name="connsiteY190" fmla="*/ 47209 h 1126566"/>
              <a:gd name="connsiteX191" fmla="*/ 883786 w 12192000"/>
              <a:gd name="connsiteY191" fmla="*/ 45814 h 1126566"/>
              <a:gd name="connsiteX192" fmla="*/ 886400 w 12192000"/>
              <a:gd name="connsiteY192" fmla="*/ 43909 h 1126566"/>
              <a:gd name="connsiteX193" fmla="*/ 893881 w 12192000"/>
              <a:gd name="connsiteY193" fmla="*/ 40197 h 1126566"/>
              <a:gd name="connsiteX194" fmla="*/ 886282 w 12192000"/>
              <a:gd name="connsiteY194" fmla="*/ 36610 h 1126566"/>
              <a:gd name="connsiteX195" fmla="*/ 882653 w 12192000"/>
              <a:gd name="connsiteY195" fmla="*/ 24486 h 1126566"/>
              <a:gd name="connsiteX196" fmla="*/ 898087 w 12192000"/>
              <a:gd name="connsiteY196" fmla="*/ 11454 h 1126566"/>
              <a:gd name="connsiteX197" fmla="*/ 914199 w 12192000"/>
              <a:gd name="connsiteY197" fmla="*/ 6975 h 1126566"/>
              <a:gd name="connsiteX198" fmla="*/ 929751 w 12192000"/>
              <a:gd name="connsiteY198" fmla="*/ 5510 h 1126566"/>
              <a:gd name="connsiteX199" fmla="*/ 938844 w 12192000"/>
              <a:gd name="connsiteY199" fmla="*/ 8681 h 1126566"/>
              <a:gd name="connsiteX200" fmla="*/ 944941 w 12192000"/>
              <a:gd name="connsiteY200" fmla="*/ 6855 h 1126566"/>
              <a:gd name="connsiteX201" fmla="*/ 954142 w 12192000"/>
              <a:gd name="connsiteY201" fmla="*/ 8799 h 1126566"/>
              <a:gd name="connsiteX202" fmla="*/ 968213 w 12192000"/>
              <a:gd name="connsiteY202" fmla="*/ 19791 h 1126566"/>
              <a:gd name="connsiteX203" fmla="*/ 1177886 w 12192000"/>
              <a:gd name="connsiteY203" fmla="*/ 30728 h 1126566"/>
              <a:gd name="connsiteX204" fmla="*/ 1305018 w 12192000"/>
              <a:gd name="connsiteY20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25811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406730 w 12192000"/>
              <a:gd name="connsiteY28" fmla="*/ 184179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53039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396234 w 12192000"/>
              <a:gd name="connsiteY27" fmla="*/ 176379 h 1126566"/>
              <a:gd name="connsiteX28" fmla="*/ 2542869 w 12192000"/>
              <a:gd name="connsiteY28" fmla="*/ 188717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53039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384334 w 12192000"/>
              <a:gd name="connsiteY26" fmla="*/ 173113 h 1126566"/>
              <a:gd name="connsiteX27" fmla="*/ 2500607 w 12192000"/>
              <a:gd name="connsiteY27" fmla="*/ 180917 h 1126566"/>
              <a:gd name="connsiteX28" fmla="*/ 2542869 w 12192000"/>
              <a:gd name="connsiteY28" fmla="*/ 188717 h 1126566"/>
              <a:gd name="connsiteX29" fmla="*/ 2829718 w 12192000"/>
              <a:gd name="connsiteY29" fmla="*/ 242215 h 1126566"/>
              <a:gd name="connsiteX30" fmla="*/ 3028662 w 12192000"/>
              <a:gd name="connsiteY30" fmla="*/ 219550 h 1126566"/>
              <a:gd name="connsiteX31" fmla="*/ 3107019 w 12192000"/>
              <a:gd name="connsiteY31" fmla="*/ 220240 h 1126566"/>
              <a:gd name="connsiteX32" fmla="*/ 3116698 w 12192000"/>
              <a:gd name="connsiteY32" fmla="*/ 226983 h 1126566"/>
              <a:gd name="connsiteX33" fmla="*/ 3231577 w 12192000"/>
              <a:gd name="connsiteY33" fmla="*/ 202023 h 1126566"/>
              <a:gd name="connsiteX34" fmla="*/ 3386687 w 12192000"/>
              <a:gd name="connsiteY34" fmla="*/ 218190 h 1126566"/>
              <a:gd name="connsiteX35" fmla="*/ 3501680 w 12192000"/>
              <a:gd name="connsiteY35" fmla="*/ 238841 h 1126566"/>
              <a:gd name="connsiteX36" fmla="*/ 3567038 w 12192000"/>
              <a:gd name="connsiteY36" fmla="*/ 246771 h 1126566"/>
              <a:gd name="connsiteX37" fmla="*/ 3613626 w 12192000"/>
              <a:gd name="connsiteY37" fmla="*/ 256591 h 1126566"/>
              <a:gd name="connsiteX38" fmla="*/ 3737444 w 12192000"/>
              <a:gd name="connsiteY38" fmla="*/ 259793 h 1126566"/>
              <a:gd name="connsiteX39" fmla="*/ 3944870 w 12192000"/>
              <a:gd name="connsiteY39" fmla="*/ 255991 h 1126566"/>
              <a:gd name="connsiteX40" fmla="*/ 4092172 w 12192000"/>
              <a:gd name="connsiteY40" fmla="*/ 290617 h 1126566"/>
              <a:gd name="connsiteX41" fmla="*/ 4176434 w 12192000"/>
              <a:gd name="connsiteY41" fmla="*/ 272187 h 1126566"/>
              <a:gd name="connsiteX42" fmla="*/ 4269617 w 12192000"/>
              <a:gd name="connsiteY42" fmla="*/ 283947 h 1126566"/>
              <a:gd name="connsiteX43" fmla="*/ 4638729 w 12192000"/>
              <a:gd name="connsiteY43" fmla="*/ 274806 h 1126566"/>
              <a:gd name="connsiteX44" fmla="*/ 4877121 w 12192000"/>
              <a:gd name="connsiteY44" fmla="*/ 263049 h 1126566"/>
              <a:gd name="connsiteX45" fmla="*/ 4910175 w 12192000"/>
              <a:gd name="connsiteY45" fmla="*/ 258887 h 1126566"/>
              <a:gd name="connsiteX46" fmla="*/ 4910653 w 12192000"/>
              <a:gd name="connsiteY46" fmla="*/ 256337 h 1126566"/>
              <a:gd name="connsiteX47" fmla="*/ 4915901 w 12192000"/>
              <a:gd name="connsiteY47" fmla="*/ 255646 h 1126566"/>
              <a:gd name="connsiteX48" fmla="*/ 4919888 w 12192000"/>
              <a:gd name="connsiteY48" fmla="*/ 257665 h 1126566"/>
              <a:gd name="connsiteX49" fmla="*/ 4926150 w 12192000"/>
              <a:gd name="connsiteY49" fmla="*/ 256877 h 1126566"/>
              <a:gd name="connsiteX50" fmla="*/ 4943081 w 12192000"/>
              <a:gd name="connsiteY50" fmla="*/ 255402 h 1126566"/>
              <a:gd name="connsiteX51" fmla="*/ 4949875 w 12192000"/>
              <a:gd name="connsiteY51" fmla="*/ 250755 h 1126566"/>
              <a:gd name="connsiteX52" fmla="*/ 5034125 w 12192000"/>
              <a:gd name="connsiteY52" fmla="*/ 251561 h 1126566"/>
              <a:gd name="connsiteX53" fmla="*/ 5058873 w 12192000"/>
              <a:gd name="connsiteY53" fmla="*/ 245283 h 1126566"/>
              <a:gd name="connsiteX54" fmla="*/ 5123651 w 12192000"/>
              <a:gd name="connsiteY54" fmla="*/ 248360 h 1126566"/>
              <a:gd name="connsiteX55" fmla="*/ 5197539 w 12192000"/>
              <a:gd name="connsiteY55" fmla="*/ 245352 h 1126566"/>
              <a:gd name="connsiteX56" fmla="*/ 5250946 w 12192000"/>
              <a:gd name="connsiteY56" fmla="*/ 239095 h 1126566"/>
              <a:gd name="connsiteX57" fmla="*/ 5388817 w 12192000"/>
              <a:gd name="connsiteY57" fmla="*/ 245059 h 1126566"/>
              <a:gd name="connsiteX58" fmla="*/ 5618162 w 12192000"/>
              <a:gd name="connsiteY58" fmla="*/ 264094 h 1126566"/>
              <a:gd name="connsiteX59" fmla="*/ 5666664 w 12192000"/>
              <a:gd name="connsiteY59" fmla="*/ 266098 h 1126566"/>
              <a:gd name="connsiteX60" fmla="*/ 5715324 w 12192000"/>
              <a:gd name="connsiteY60" fmla="*/ 251101 h 1126566"/>
              <a:gd name="connsiteX61" fmla="*/ 5741796 w 12192000"/>
              <a:gd name="connsiteY61" fmla="*/ 250897 h 1126566"/>
              <a:gd name="connsiteX62" fmla="*/ 5748565 w 12192000"/>
              <a:gd name="connsiteY62" fmla="*/ 249142 h 1126566"/>
              <a:gd name="connsiteX63" fmla="*/ 5787667 w 12192000"/>
              <a:gd name="connsiteY63" fmla="*/ 240782 h 1126566"/>
              <a:gd name="connsiteX64" fmla="*/ 5877829 w 12192000"/>
              <a:gd name="connsiteY64" fmla="*/ 265178 h 1126566"/>
              <a:gd name="connsiteX65" fmla="*/ 5946099 w 12192000"/>
              <a:gd name="connsiteY65" fmla="*/ 275229 h 1126566"/>
              <a:gd name="connsiteX66" fmla="*/ 5951885 w 12192000"/>
              <a:gd name="connsiteY66" fmla="*/ 273306 h 1126566"/>
              <a:gd name="connsiteX67" fmla="*/ 5957187 w 12192000"/>
              <a:gd name="connsiteY67" fmla="*/ 267506 h 1126566"/>
              <a:gd name="connsiteX68" fmla="*/ 5969996 w 12192000"/>
              <a:gd name="connsiteY68" fmla="*/ 266279 h 1126566"/>
              <a:gd name="connsiteX69" fmla="*/ 5983257 w 12192000"/>
              <a:gd name="connsiteY69" fmla="*/ 260438 h 1126566"/>
              <a:gd name="connsiteX70" fmla="*/ 6390944 w 12192000"/>
              <a:gd name="connsiteY70" fmla="*/ 296657 h 1126566"/>
              <a:gd name="connsiteX71" fmla="*/ 6472553 w 12192000"/>
              <a:gd name="connsiteY71" fmla="*/ 327261 h 1126566"/>
              <a:gd name="connsiteX72" fmla="*/ 6598839 w 12192000"/>
              <a:gd name="connsiteY72" fmla="*/ 327138 h 1126566"/>
              <a:gd name="connsiteX73" fmla="*/ 6674894 w 12192000"/>
              <a:gd name="connsiteY73" fmla="*/ 339184 h 1126566"/>
              <a:gd name="connsiteX74" fmla="*/ 6686944 w 12192000"/>
              <a:gd name="connsiteY74" fmla="*/ 334233 h 1126566"/>
              <a:gd name="connsiteX75" fmla="*/ 6788093 w 12192000"/>
              <a:gd name="connsiteY75" fmla="*/ 377012 h 1126566"/>
              <a:gd name="connsiteX76" fmla="*/ 6944546 w 12192000"/>
              <a:gd name="connsiteY76" fmla="*/ 386543 h 1126566"/>
              <a:gd name="connsiteX77" fmla="*/ 7063994 w 12192000"/>
              <a:gd name="connsiteY77" fmla="*/ 385228 h 1126566"/>
              <a:gd name="connsiteX78" fmla="*/ 7130364 w 12192000"/>
              <a:gd name="connsiteY78" fmla="*/ 388164 h 1126566"/>
              <a:gd name="connsiteX79" fmla="*/ 7179335 w 12192000"/>
              <a:gd name="connsiteY79" fmla="*/ 386225 h 1126566"/>
              <a:gd name="connsiteX80" fmla="*/ 7300357 w 12192000"/>
              <a:gd name="connsiteY80" fmla="*/ 403218 h 1126566"/>
              <a:gd name="connsiteX81" fmla="*/ 7499445 w 12192000"/>
              <a:gd name="connsiteY81" fmla="*/ 440549 h 1126566"/>
              <a:gd name="connsiteX82" fmla="*/ 7655710 w 12192000"/>
              <a:gd name="connsiteY82" fmla="*/ 430962 h 1126566"/>
              <a:gd name="connsiteX83" fmla="*/ 7729851 w 12192000"/>
              <a:gd name="connsiteY83" fmla="*/ 462457 h 1126566"/>
              <a:gd name="connsiteX84" fmla="*/ 7824660 w 12192000"/>
              <a:gd name="connsiteY84" fmla="*/ 466203 h 1126566"/>
              <a:gd name="connsiteX85" fmla="*/ 8277851 w 12192000"/>
              <a:gd name="connsiteY85" fmla="*/ 502630 h 1126566"/>
              <a:gd name="connsiteX86" fmla="*/ 8382461 w 12192000"/>
              <a:gd name="connsiteY86" fmla="*/ 526824 h 1126566"/>
              <a:gd name="connsiteX87" fmla="*/ 8594502 w 12192000"/>
              <a:gd name="connsiteY87" fmla="*/ 613607 h 1126566"/>
              <a:gd name="connsiteX88" fmla="*/ 8808358 w 12192000"/>
              <a:gd name="connsiteY88" fmla="*/ 654694 h 1126566"/>
              <a:gd name="connsiteX89" fmla="*/ 8880244 w 12192000"/>
              <a:gd name="connsiteY89" fmla="*/ 661466 h 1126566"/>
              <a:gd name="connsiteX90" fmla="*/ 8885004 w 12192000"/>
              <a:gd name="connsiteY90" fmla="*/ 663655 h 1126566"/>
              <a:gd name="connsiteX91" fmla="*/ 8886720 w 12192000"/>
              <a:gd name="connsiteY91" fmla="*/ 662879 h 1126566"/>
              <a:gd name="connsiteX92" fmla="*/ 8912175 w 12192000"/>
              <a:gd name="connsiteY92" fmla="*/ 660908 h 1126566"/>
              <a:gd name="connsiteX93" fmla="*/ 8969814 w 12192000"/>
              <a:gd name="connsiteY93" fmla="*/ 639833 h 1126566"/>
              <a:gd name="connsiteX94" fmla="*/ 8996241 w 12192000"/>
              <a:gd name="connsiteY94" fmla="*/ 655221 h 1126566"/>
              <a:gd name="connsiteX95" fmla="*/ 9092152 w 12192000"/>
              <a:gd name="connsiteY95" fmla="*/ 609097 h 1126566"/>
              <a:gd name="connsiteX96" fmla="*/ 9156546 w 12192000"/>
              <a:gd name="connsiteY96" fmla="*/ 585468 h 1126566"/>
              <a:gd name="connsiteX97" fmla="*/ 9194830 w 12192000"/>
              <a:gd name="connsiteY97" fmla="*/ 571148 h 1126566"/>
              <a:gd name="connsiteX98" fmla="*/ 9314188 w 12192000"/>
              <a:gd name="connsiteY98" fmla="*/ 547301 h 1126566"/>
              <a:gd name="connsiteX99" fmla="*/ 9554706 w 12192000"/>
              <a:gd name="connsiteY99" fmla="*/ 542666 h 1126566"/>
              <a:gd name="connsiteX100" fmla="*/ 9616141 w 12192000"/>
              <a:gd name="connsiteY100" fmla="*/ 530976 h 1126566"/>
              <a:gd name="connsiteX101" fmla="*/ 9620146 w 12192000"/>
              <a:gd name="connsiteY101" fmla="*/ 524035 h 1126566"/>
              <a:gd name="connsiteX102" fmla="*/ 9724197 w 12192000"/>
              <a:gd name="connsiteY102" fmla="*/ 528337 h 1126566"/>
              <a:gd name="connsiteX103" fmla="*/ 9837846 w 12192000"/>
              <a:gd name="connsiteY103" fmla="*/ 492977 h 1126566"/>
              <a:gd name="connsiteX104" fmla="*/ 9917440 w 12192000"/>
              <a:gd name="connsiteY104" fmla="*/ 459605 h 1126566"/>
              <a:gd name="connsiteX105" fmla="*/ 9918439 w 12192000"/>
              <a:gd name="connsiteY105" fmla="*/ 453114 h 1126566"/>
              <a:gd name="connsiteX106" fmla="*/ 9953039 w 12192000"/>
              <a:gd name="connsiteY106" fmla="*/ 452486 h 1126566"/>
              <a:gd name="connsiteX107" fmla="*/ 9988183 w 12192000"/>
              <a:gd name="connsiteY107" fmla="*/ 448079 h 1126566"/>
              <a:gd name="connsiteX108" fmla="*/ 9991965 w 12192000"/>
              <a:gd name="connsiteY108" fmla="*/ 435969 h 1126566"/>
              <a:gd name="connsiteX109" fmla="*/ 9986932 w 12192000"/>
              <a:gd name="connsiteY109" fmla="*/ 431168 h 1126566"/>
              <a:gd name="connsiteX110" fmla="*/ 9996190 w 12192000"/>
              <a:gd name="connsiteY110" fmla="*/ 429066 h 1126566"/>
              <a:gd name="connsiteX111" fmla="*/ 9999786 w 12192000"/>
              <a:gd name="connsiteY111" fmla="*/ 427758 h 1126566"/>
              <a:gd name="connsiteX112" fmla="*/ 10012936 w 12192000"/>
              <a:gd name="connsiteY112" fmla="*/ 428884 h 1126566"/>
              <a:gd name="connsiteX113" fmla="*/ 10038815 w 12192000"/>
              <a:gd name="connsiteY113" fmla="*/ 419316 h 1126566"/>
              <a:gd name="connsiteX114" fmla="*/ 10057432 w 12192000"/>
              <a:gd name="connsiteY114" fmla="*/ 421938 h 1126566"/>
              <a:gd name="connsiteX115" fmla="*/ 10121534 w 12192000"/>
              <a:gd name="connsiteY115" fmla="*/ 437514 h 1126566"/>
              <a:gd name="connsiteX116" fmla="*/ 10199200 w 12192000"/>
              <a:gd name="connsiteY116" fmla="*/ 438197 h 1126566"/>
              <a:gd name="connsiteX117" fmla="*/ 10245648 w 12192000"/>
              <a:gd name="connsiteY117" fmla="*/ 438831 h 1126566"/>
              <a:gd name="connsiteX118" fmla="*/ 10369590 w 12192000"/>
              <a:gd name="connsiteY118" fmla="*/ 423377 h 1126566"/>
              <a:gd name="connsiteX119" fmla="*/ 10575777 w 12192000"/>
              <a:gd name="connsiteY119" fmla="*/ 355859 h 1126566"/>
              <a:gd name="connsiteX120" fmla="*/ 10638984 w 12192000"/>
              <a:gd name="connsiteY120" fmla="*/ 347416 h 1126566"/>
              <a:gd name="connsiteX121" fmla="*/ 10649306 w 12192000"/>
              <a:gd name="connsiteY121" fmla="*/ 352042 h 1126566"/>
              <a:gd name="connsiteX122" fmla="*/ 10732175 w 12192000"/>
              <a:gd name="connsiteY122" fmla="*/ 317549 h 1126566"/>
              <a:gd name="connsiteX123" fmla="*/ 10862886 w 12192000"/>
              <a:gd name="connsiteY123" fmla="*/ 313438 h 1126566"/>
              <a:gd name="connsiteX124" fmla="*/ 10963063 w 12192000"/>
              <a:gd name="connsiteY124" fmla="*/ 317771 h 1126566"/>
              <a:gd name="connsiteX125" fmla="*/ 11018562 w 12192000"/>
              <a:gd name="connsiteY125" fmla="*/ 316991 h 1126566"/>
              <a:gd name="connsiteX126" fmla="*/ 11059692 w 12192000"/>
              <a:gd name="connsiteY126" fmla="*/ 319983 h 1126566"/>
              <a:gd name="connsiteX127" fmla="*/ 11160371 w 12192000"/>
              <a:gd name="connsiteY127" fmla="*/ 308440 h 1126566"/>
              <a:gd name="connsiteX128" fmla="*/ 11178386 w 12192000"/>
              <a:gd name="connsiteY128" fmla="*/ 299490 h 1126566"/>
              <a:gd name="connsiteX129" fmla="*/ 11192494 w 12192000"/>
              <a:gd name="connsiteY129" fmla="*/ 296221 h 1126566"/>
              <a:gd name="connsiteX130" fmla="*/ 11199770 w 12192000"/>
              <a:gd name="connsiteY130" fmla="*/ 299772 h 1126566"/>
              <a:gd name="connsiteX131" fmla="*/ 11217258 w 12192000"/>
              <a:gd name="connsiteY131" fmla="*/ 293681 h 1126566"/>
              <a:gd name="connsiteX132" fmla="*/ 11245798 w 12192000"/>
              <a:gd name="connsiteY132" fmla="*/ 292170 h 1126566"/>
              <a:gd name="connsiteX133" fmla="*/ 11255992 w 12192000"/>
              <a:gd name="connsiteY133" fmla="*/ 291919 h 1126566"/>
              <a:gd name="connsiteX134" fmla="*/ 11264859 w 12192000"/>
              <a:gd name="connsiteY134" fmla="*/ 293937 h 1126566"/>
              <a:gd name="connsiteX135" fmla="*/ 11276151 w 12192000"/>
              <a:gd name="connsiteY135" fmla="*/ 293070 h 1126566"/>
              <a:gd name="connsiteX136" fmla="*/ 11279850 w 12192000"/>
              <a:gd name="connsiteY136" fmla="*/ 291330 h 1126566"/>
              <a:gd name="connsiteX137" fmla="*/ 11290818 w 12192000"/>
              <a:gd name="connsiteY137" fmla="*/ 291060 h 1126566"/>
              <a:gd name="connsiteX138" fmla="*/ 11296248 w 12192000"/>
              <a:gd name="connsiteY138" fmla="*/ 290163 h 1126566"/>
              <a:gd name="connsiteX139" fmla="*/ 11301652 w 12192000"/>
              <a:gd name="connsiteY139" fmla="*/ 290324 h 1126566"/>
              <a:gd name="connsiteX140" fmla="*/ 11339114 w 12192000"/>
              <a:gd name="connsiteY140" fmla="*/ 288153 h 1126566"/>
              <a:gd name="connsiteX141" fmla="*/ 11345146 w 12192000"/>
              <a:gd name="connsiteY141" fmla="*/ 290802 h 1126566"/>
              <a:gd name="connsiteX142" fmla="*/ 11400126 w 12192000"/>
              <a:gd name="connsiteY142" fmla="*/ 292287 h 1126566"/>
              <a:gd name="connsiteX143" fmla="*/ 11400420 w 12192000"/>
              <a:gd name="connsiteY143" fmla="*/ 293758 h 1126566"/>
              <a:gd name="connsiteX144" fmla="*/ 11413889 w 12192000"/>
              <a:gd name="connsiteY144" fmla="*/ 300516 h 1126566"/>
              <a:gd name="connsiteX145" fmla="*/ 11440688 w 12192000"/>
              <a:gd name="connsiteY145" fmla="*/ 310121 h 1126566"/>
              <a:gd name="connsiteX146" fmla="*/ 11496733 w 12192000"/>
              <a:gd name="connsiteY146" fmla="*/ 350225 h 1126566"/>
              <a:gd name="connsiteX147" fmla="*/ 11554005 w 12192000"/>
              <a:gd name="connsiteY147" fmla="*/ 351933 h 1126566"/>
              <a:gd name="connsiteX148" fmla="*/ 11565304 w 12192000"/>
              <a:gd name="connsiteY148" fmla="*/ 353069 h 1126566"/>
              <a:gd name="connsiteX149" fmla="*/ 11565435 w 12192000"/>
              <a:gd name="connsiteY149" fmla="*/ 353419 h 1126566"/>
              <a:gd name="connsiteX150" fmla="*/ 11577168 w 12192000"/>
              <a:gd name="connsiteY150" fmla="*/ 355270 h 1126566"/>
              <a:gd name="connsiteX151" fmla="*/ 11585904 w 12192000"/>
              <a:gd name="connsiteY151" fmla="*/ 355142 h 1126566"/>
              <a:gd name="connsiteX152" fmla="*/ 11607823 w 12192000"/>
              <a:gd name="connsiteY152" fmla="*/ 357347 h 1126566"/>
              <a:gd name="connsiteX153" fmla="*/ 11614746 w 12192000"/>
              <a:gd name="connsiteY153" fmla="*/ 360281 h 1126566"/>
              <a:gd name="connsiteX154" fmla="*/ 11698873 w 12192000"/>
              <a:gd name="connsiteY154" fmla="*/ 397894 h 1126566"/>
              <a:gd name="connsiteX155" fmla="*/ 11779739 w 12192000"/>
              <a:gd name="connsiteY155" fmla="*/ 457323 h 1126566"/>
              <a:gd name="connsiteX156" fmla="*/ 11828107 w 12192000"/>
              <a:gd name="connsiteY156" fmla="*/ 477948 h 1126566"/>
              <a:gd name="connsiteX157" fmla="*/ 11866598 w 12192000"/>
              <a:gd name="connsiteY157" fmla="*/ 486803 h 1126566"/>
              <a:gd name="connsiteX158" fmla="*/ 11916744 w 12192000"/>
              <a:gd name="connsiteY158" fmla="*/ 502917 h 1126566"/>
              <a:gd name="connsiteX159" fmla="*/ 11949248 w 12192000"/>
              <a:gd name="connsiteY159" fmla="*/ 518881 h 1126566"/>
              <a:gd name="connsiteX160" fmla="*/ 11951002 w 12192000"/>
              <a:gd name="connsiteY160" fmla="*/ 518735 h 1126566"/>
              <a:gd name="connsiteX161" fmla="*/ 11957283 w 12192000"/>
              <a:gd name="connsiteY161" fmla="*/ 522828 h 1126566"/>
              <a:gd name="connsiteX162" fmla="*/ 11966535 w 12192000"/>
              <a:gd name="connsiteY162" fmla="*/ 527372 h 1126566"/>
              <a:gd name="connsiteX163" fmla="*/ 12026007 w 12192000"/>
              <a:gd name="connsiteY163" fmla="*/ 534384 h 1126566"/>
              <a:gd name="connsiteX164" fmla="*/ 12035188 w 12192000"/>
              <a:gd name="connsiteY164" fmla="*/ 529609 h 1126566"/>
              <a:gd name="connsiteX165" fmla="*/ 12115225 w 12192000"/>
              <a:gd name="connsiteY165" fmla="*/ 561895 h 1126566"/>
              <a:gd name="connsiteX166" fmla="*/ 12191636 w 12192000"/>
              <a:gd name="connsiteY166" fmla="*/ 558318 h 1126566"/>
              <a:gd name="connsiteX167" fmla="*/ 12192000 w 12192000"/>
              <a:gd name="connsiteY167" fmla="*/ 558295 h 1126566"/>
              <a:gd name="connsiteX168" fmla="*/ 12192000 w 12192000"/>
              <a:gd name="connsiteY168" fmla="*/ 1126566 h 1126566"/>
              <a:gd name="connsiteX169" fmla="*/ 0 w 12192000"/>
              <a:gd name="connsiteY169" fmla="*/ 1126566 h 1126566"/>
              <a:gd name="connsiteX170" fmla="*/ 0 w 12192000"/>
              <a:gd name="connsiteY170" fmla="*/ 401922 h 1126566"/>
              <a:gd name="connsiteX171" fmla="*/ 25242 w 12192000"/>
              <a:gd name="connsiteY171" fmla="*/ 388862 h 1126566"/>
              <a:gd name="connsiteX172" fmla="*/ 96922 w 12192000"/>
              <a:gd name="connsiteY172" fmla="*/ 357381 h 1126566"/>
              <a:gd name="connsiteX173" fmla="*/ 137910 w 12192000"/>
              <a:gd name="connsiteY173" fmla="*/ 314823 h 1126566"/>
              <a:gd name="connsiteX174" fmla="*/ 258712 w 12192000"/>
              <a:gd name="connsiteY174" fmla="*/ 286531 h 1126566"/>
              <a:gd name="connsiteX175" fmla="*/ 316354 w 12192000"/>
              <a:gd name="connsiteY175" fmla="*/ 238529 h 1126566"/>
              <a:gd name="connsiteX176" fmla="*/ 328834 w 12192000"/>
              <a:gd name="connsiteY176" fmla="*/ 240963 h 1126566"/>
              <a:gd name="connsiteX177" fmla="*/ 383414 w 12192000"/>
              <a:gd name="connsiteY177" fmla="*/ 221196 h 1126566"/>
              <a:gd name="connsiteX178" fmla="*/ 537708 w 12192000"/>
              <a:gd name="connsiteY178" fmla="*/ 119020 h 1126566"/>
              <a:gd name="connsiteX179" fmla="*/ 645390 w 12192000"/>
              <a:gd name="connsiteY179" fmla="*/ 81299 h 1126566"/>
              <a:gd name="connsiteX180" fmla="*/ 689561 w 12192000"/>
              <a:gd name="connsiteY180" fmla="*/ 73220 h 1126566"/>
              <a:gd name="connsiteX181" fmla="*/ 763197 w 12192000"/>
              <a:gd name="connsiteY181" fmla="*/ 59356 h 1126566"/>
              <a:gd name="connsiteX182" fmla="*/ 778208 w 12192000"/>
              <a:gd name="connsiteY182" fmla="*/ 63801 h 1126566"/>
              <a:gd name="connsiteX183" fmla="*/ 784725 w 12192000"/>
              <a:gd name="connsiteY183" fmla="*/ 62505 h 1126566"/>
              <a:gd name="connsiteX184" fmla="*/ 785400 w 12192000"/>
              <a:gd name="connsiteY184" fmla="*/ 62796 h 1126566"/>
              <a:gd name="connsiteX185" fmla="*/ 786774 w 12192000"/>
              <a:gd name="connsiteY185" fmla="*/ 62098 h 1126566"/>
              <a:gd name="connsiteX186" fmla="*/ 801216 w 12192000"/>
              <a:gd name="connsiteY186" fmla="*/ 59226 h 1126566"/>
              <a:gd name="connsiteX187" fmla="*/ 832892 w 12192000"/>
              <a:gd name="connsiteY187" fmla="*/ 62069 h 1126566"/>
              <a:gd name="connsiteX188" fmla="*/ 852003 w 12192000"/>
              <a:gd name="connsiteY188" fmla="*/ 61064 h 1126566"/>
              <a:gd name="connsiteX189" fmla="*/ 870719 w 12192000"/>
              <a:gd name="connsiteY189" fmla="*/ 47209 h 1126566"/>
              <a:gd name="connsiteX190" fmla="*/ 883786 w 12192000"/>
              <a:gd name="connsiteY190" fmla="*/ 45814 h 1126566"/>
              <a:gd name="connsiteX191" fmla="*/ 886400 w 12192000"/>
              <a:gd name="connsiteY191" fmla="*/ 43909 h 1126566"/>
              <a:gd name="connsiteX192" fmla="*/ 893881 w 12192000"/>
              <a:gd name="connsiteY192" fmla="*/ 40197 h 1126566"/>
              <a:gd name="connsiteX193" fmla="*/ 886282 w 12192000"/>
              <a:gd name="connsiteY193" fmla="*/ 36610 h 1126566"/>
              <a:gd name="connsiteX194" fmla="*/ 882653 w 12192000"/>
              <a:gd name="connsiteY194" fmla="*/ 24486 h 1126566"/>
              <a:gd name="connsiteX195" fmla="*/ 898087 w 12192000"/>
              <a:gd name="connsiteY195" fmla="*/ 11454 h 1126566"/>
              <a:gd name="connsiteX196" fmla="*/ 914199 w 12192000"/>
              <a:gd name="connsiteY196" fmla="*/ 6975 h 1126566"/>
              <a:gd name="connsiteX197" fmla="*/ 929751 w 12192000"/>
              <a:gd name="connsiteY197" fmla="*/ 5510 h 1126566"/>
              <a:gd name="connsiteX198" fmla="*/ 938844 w 12192000"/>
              <a:gd name="connsiteY198" fmla="*/ 8681 h 1126566"/>
              <a:gd name="connsiteX199" fmla="*/ 944941 w 12192000"/>
              <a:gd name="connsiteY199" fmla="*/ 6855 h 1126566"/>
              <a:gd name="connsiteX200" fmla="*/ 954142 w 12192000"/>
              <a:gd name="connsiteY200" fmla="*/ 8799 h 1126566"/>
              <a:gd name="connsiteX201" fmla="*/ 968213 w 12192000"/>
              <a:gd name="connsiteY201" fmla="*/ 19791 h 1126566"/>
              <a:gd name="connsiteX202" fmla="*/ 1177886 w 12192000"/>
              <a:gd name="connsiteY202" fmla="*/ 30728 h 1126566"/>
              <a:gd name="connsiteX203" fmla="*/ 1305018 w 12192000"/>
              <a:gd name="connsiteY20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877121 w 12192000"/>
              <a:gd name="connsiteY43" fmla="*/ 263049 h 1126566"/>
              <a:gd name="connsiteX44" fmla="*/ 4910175 w 12192000"/>
              <a:gd name="connsiteY44" fmla="*/ 258887 h 1126566"/>
              <a:gd name="connsiteX45" fmla="*/ 4910653 w 12192000"/>
              <a:gd name="connsiteY45" fmla="*/ 256337 h 1126566"/>
              <a:gd name="connsiteX46" fmla="*/ 4915901 w 12192000"/>
              <a:gd name="connsiteY46" fmla="*/ 255646 h 1126566"/>
              <a:gd name="connsiteX47" fmla="*/ 4919888 w 12192000"/>
              <a:gd name="connsiteY47" fmla="*/ 257665 h 1126566"/>
              <a:gd name="connsiteX48" fmla="*/ 4926150 w 12192000"/>
              <a:gd name="connsiteY48" fmla="*/ 256877 h 1126566"/>
              <a:gd name="connsiteX49" fmla="*/ 4943081 w 12192000"/>
              <a:gd name="connsiteY49" fmla="*/ 255402 h 1126566"/>
              <a:gd name="connsiteX50" fmla="*/ 4949875 w 12192000"/>
              <a:gd name="connsiteY50" fmla="*/ 250755 h 1126566"/>
              <a:gd name="connsiteX51" fmla="*/ 5034125 w 12192000"/>
              <a:gd name="connsiteY51" fmla="*/ 251561 h 1126566"/>
              <a:gd name="connsiteX52" fmla="*/ 5058873 w 12192000"/>
              <a:gd name="connsiteY52" fmla="*/ 245283 h 1126566"/>
              <a:gd name="connsiteX53" fmla="*/ 5123651 w 12192000"/>
              <a:gd name="connsiteY53" fmla="*/ 248360 h 1126566"/>
              <a:gd name="connsiteX54" fmla="*/ 5197539 w 12192000"/>
              <a:gd name="connsiteY54" fmla="*/ 245352 h 1126566"/>
              <a:gd name="connsiteX55" fmla="*/ 5250946 w 12192000"/>
              <a:gd name="connsiteY55" fmla="*/ 239095 h 1126566"/>
              <a:gd name="connsiteX56" fmla="*/ 5388817 w 12192000"/>
              <a:gd name="connsiteY56" fmla="*/ 245059 h 1126566"/>
              <a:gd name="connsiteX57" fmla="*/ 5618162 w 12192000"/>
              <a:gd name="connsiteY57" fmla="*/ 264094 h 1126566"/>
              <a:gd name="connsiteX58" fmla="*/ 5666664 w 12192000"/>
              <a:gd name="connsiteY58" fmla="*/ 266098 h 1126566"/>
              <a:gd name="connsiteX59" fmla="*/ 5715324 w 12192000"/>
              <a:gd name="connsiteY59" fmla="*/ 251101 h 1126566"/>
              <a:gd name="connsiteX60" fmla="*/ 5741796 w 12192000"/>
              <a:gd name="connsiteY60" fmla="*/ 250897 h 1126566"/>
              <a:gd name="connsiteX61" fmla="*/ 5748565 w 12192000"/>
              <a:gd name="connsiteY61" fmla="*/ 249142 h 1126566"/>
              <a:gd name="connsiteX62" fmla="*/ 5787667 w 12192000"/>
              <a:gd name="connsiteY62" fmla="*/ 240782 h 1126566"/>
              <a:gd name="connsiteX63" fmla="*/ 5877829 w 12192000"/>
              <a:gd name="connsiteY63" fmla="*/ 265178 h 1126566"/>
              <a:gd name="connsiteX64" fmla="*/ 5946099 w 12192000"/>
              <a:gd name="connsiteY64" fmla="*/ 275229 h 1126566"/>
              <a:gd name="connsiteX65" fmla="*/ 5951885 w 12192000"/>
              <a:gd name="connsiteY65" fmla="*/ 273306 h 1126566"/>
              <a:gd name="connsiteX66" fmla="*/ 5957187 w 12192000"/>
              <a:gd name="connsiteY66" fmla="*/ 267506 h 1126566"/>
              <a:gd name="connsiteX67" fmla="*/ 5969996 w 12192000"/>
              <a:gd name="connsiteY67" fmla="*/ 266279 h 1126566"/>
              <a:gd name="connsiteX68" fmla="*/ 5983257 w 12192000"/>
              <a:gd name="connsiteY68" fmla="*/ 260438 h 1126566"/>
              <a:gd name="connsiteX69" fmla="*/ 6390944 w 12192000"/>
              <a:gd name="connsiteY69" fmla="*/ 296657 h 1126566"/>
              <a:gd name="connsiteX70" fmla="*/ 6472553 w 12192000"/>
              <a:gd name="connsiteY70" fmla="*/ 327261 h 1126566"/>
              <a:gd name="connsiteX71" fmla="*/ 6598839 w 12192000"/>
              <a:gd name="connsiteY71" fmla="*/ 327138 h 1126566"/>
              <a:gd name="connsiteX72" fmla="*/ 6674894 w 12192000"/>
              <a:gd name="connsiteY72" fmla="*/ 339184 h 1126566"/>
              <a:gd name="connsiteX73" fmla="*/ 6686944 w 12192000"/>
              <a:gd name="connsiteY73" fmla="*/ 334233 h 1126566"/>
              <a:gd name="connsiteX74" fmla="*/ 6788093 w 12192000"/>
              <a:gd name="connsiteY74" fmla="*/ 377012 h 1126566"/>
              <a:gd name="connsiteX75" fmla="*/ 6944546 w 12192000"/>
              <a:gd name="connsiteY75" fmla="*/ 386543 h 1126566"/>
              <a:gd name="connsiteX76" fmla="*/ 7063994 w 12192000"/>
              <a:gd name="connsiteY76" fmla="*/ 385228 h 1126566"/>
              <a:gd name="connsiteX77" fmla="*/ 7130364 w 12192000"/>
              <a:gd name="connsiteY77" fmla="*/ 388164 h 1126566"/>
              <a:gd name="connsiteX78" fmla="*/ 7179335 w 12192000"/>
              <a:gd name="connsiteY78" fmla="*/ 386225 h 1126566"/>
              <a:gd name="connsiteX79" fmla="*/ 7300357 w 12192000"/>
              <a:gd name="connsiteY79" fmla="*/ 403218 h 1126566"/>
              <a:gd name="connsiteX80" fmla="*/ 7499445 w 12192000"/>
              <a:gd name="connsiteY80" fmla="*/ 440549 h 1126566"/>
              <a:gd name="connsiteX81" fmla="*/ 7655710 w 12192000"/>
              <a:gd name="connsiteY81" fmla="*/ 430962 h 1126566"/>
              <a:gd name="connsiteX82" fmla="*/ 7729851 w 12192000"/>
              <a:gd name="connsiteY82" fmla="*/ 462457 h 1126566"/>
              <a:gd name="connsiteX83" fmla="*/ 7824660 w 12192000"/>
              <a:gd name="connsiteY83" fmla="*/ 466203 h 1126566"/>
              <a:gd name="connsiteX84" fmla="*/ 8277851 w 12192000"/>
              <a:gd name="connsiteY84" fmla="*/ 502630 h 1126566"/>
              <a:gd name="connsiteX85" fmla="*/ 8382461 w 12192000"/>
              <a:gd name="connsiteY85" fmla="*/ 526824 h 1126566"/>
              <a:gd name="connsiteX86" fmla="*/ 8594502 w 12192000"/>
              <a:gd name="connsiteY86" fmla="*/ 613607 h 1126566"/>
              <a:gd name="connsiteX87" fmla="*/ 8808358 w 12192000"/>
              <a:gd name="connsiteY87" fmla="*/ 654694 h 1126566"/>
              <a:gd name="connsiteX88" fmla="*/ 8880244 w 12192000"/>
              <a:gd name="connsiteY88" fmla="*/ 661466 h 1126566"/>
              <a:gd name="connsiteX89" fmla="*/ 8885004 w 12192000"/>
              <a:gd name="connsiteY89" fmla="*/ 663655 h 1126566"/>
              <a:gd name="connsiteX90" fmla="*/ 8886720 w 12192000"/>
              <a:gd name="connsiteY90" fmla="*/ 662879 h 1126566"/>
              <a:gd name="connsiteX91" fmla="*/ 8912175 w 12192000"/>
              <a:gd name="connsiteY91" fmla="*/ 660908 h 1126566"/>
              <a:gd name="connsiteX92" fmla="*/ 8969814 w 12192000"/>
              <a:gd name="connsiteY92" fmla="*/ 639833 h 1126566"/>
              <a:gd name="connsiteX93" fmla="*/ 8996241 w 12192000"/>
              <a:gd name="connsiteY93" fmla="*/ 655221 h 1126566"/>
              <a:gd name="connsiteX94" fmla="*/ 9092152 w 12192000"/>
              <a:gd name="connsiteY94" fmla="*/ 609097 h 1126566"/>
              <a:gd name="connsiteX95" fmla="*/ 9156546 w 12192000"/>
              <a:gd name="connsiteY95" fmla="*/ 585468 h 1126566"/>
              <a:gd name="connsiteX96" fmla="*/ 9194830 w 12192000"/>
              <a:gd name="connsiteY96" fmla="*/ 571148 h 1126566"/>
              <a:gd name="connsiteX97" fmla="*/ 9314188 w 12192000"/>
              <a:gd name="connsiteY97" fmla="*/ 547301 h 1126566"/>
              <a:gd name="connsiteX98" fmla="*/ 9554706 w 12192000"/>
              <a:gd name="connsiteY98" fmla="*/ 542666 h 1126566"/>
              <a:gd name="connsiteX99" fmla="*/ 9616141 w 12192000"/>
              <a:gd name="connsiteY99" fmla="*/ 530976 h 1126566"/>
              <a:gd name="connsiteX100" fmla="*/ 9620146 w 12192000"/>
              <a:gd name="connsiteY100" fmla="*/ 524035 h 1126566"/>
              <a:gd name="connsiteX101" fmla="*/ 9724197 w 12192000"/>
              <a:gd name="connsiteY101" fmla="*/ 528337 h 1126566"/>
              <a:gd name="connsiteX102" fmla="*/ 9837846 w 12192000"/>
              <a:gd name="connsiteY102" fmla="*/ 492977 h 1126566"/>
              <a:gd name="connsiteX103" fmla="*/ 9917440 w 12192000"/>
              <a:gd name="connsiteY103" fmla="*/ 459605 h 1126566"/>
              <a:gd name="connsiteX104" fmla="*/ 9918439 w 12192000"/>
              <a:gd name="connsiteY104" fmla="*/ 453114 h 1126566"/>
              <a:gd name="connsiteX105" fmla="*/ 9953039 w 12192000"/>
              <a:gd name="connsiteY105" fmla="*/ 452486 h 1126566"/>
              <a:gd name="connsiteX106" fmla="*/ 9988183 w 12192000"/>
              <a:gd name="connsiteY106" fmla="*/ 448079 h 1126566"/>
              <a:gd name="connsiteX107" fmla="*/ 9991965 w 12192000"/>
              <a:gd name="connsiteY107" fmla="*/ 435969 h 1126566"/>
              <a:gd name="connsiteX108" fmla="*/ 9986932 w 12192000"/>
              <a:gd name="connsiteY108" fmla="*/ 431168 h 1126566"/>
              <a:gd name="connsiteX109" fmla="*/ 9996190 w 12192000"/>
              <a:gd name="connsiteY109" fmla="*/ 429066 h 1126566"/>
              <a:gd name="connsiteX110" fmla="*/ 9999786 w 12192000"/>
              <a:gd name="connsiteY110" fmla="*/ 427758 h 1126566"/>
              <a:gd name="connsiteX111" fmla="*/ 10012936 w 12192000"/>
              <a:gd name="connsiteY111" fmla="*/ 428884 h 1126566"/>
              <a:gd name="connsiteX112" fmla="*/ 10038815 w 12192000"/>
              <a:gd name="connsiteY112" fmla="*/ 419316 h 1126566"/>
              <a:gd name="connsiteX113" fmla="*/ 10057432 w 12192000"/>
              <a:gd name="connsiteY113" fmla="*/ 421938 h 1126566"/>
              <a:gd name="connsiteX114" fmla="*/ 10121534 w 12192000"/>
              <a:gd name="connsiteY114" fmla="*/ 437514 h 1126566"/>
              <a:gd name="connsiteX115" fmla="*/ 10199200 w 12192000"/>
              <a:gd name="connsiteY115" fmla="*/ 438197 h 1126566"/>
              <a:gd name="connsiteX116" fmla="*/ 10245648 w 12192000"/>
              <a:gd name="connsiteY116" fmla="*/ 438831 h 1126566"/>
              <a:gd name="connsiteX117" fmla="*/ 10369590 w 12192000"/>
              <a:gd name="connsiteY117" fmla="*/ 423377 h 1126566"/>
              <a:gd name="connsiteX118" fmla="*/ 10575777 w 12192000"/>
              <a:gd name="connsiteY118" fmla="*/ 355859 h 1126566"/>
              <a:gd name="connsiteX119" fmla="*/ 10638984 w 12192000"/>
              <a:gd name="connsiteY119" fmla="*/ 347416 h 1126566"/>
              <a:gd name="connsiteX120" fmla="*/ 10649306 w 12192000"/>
              <a:gd name="connsiteY120" fmla="*/ 352042 h 1126566"/>
              <a:gd name="connsiteX121" fmla="*/ 10732175 w 12192000"/>
              <a:gd name="connsiteY121" fmla="*/ 317549 h 1126566"/>
              <a:gd name="connsiteX122" fmla="*/ 10862886 w 12192000"/>
              <a:gd name="connsiteY122" fmla="*/ 313438 h 1126566"/>
              <a:gd name="connsiteX123" fmla="*/ 10963063 w 12192000"/>
              <a:gd name="connsiteY123" fmla="*/ 317771 h 1126566"/>
              <a:gd name="connsiteX124" fmla="*/ 11018562 w 12192000"/>
              <a:gd name="connsiteY124" fmla="*/ 316991 h 1126566"/>
              <a:gd name="connsiteX125" fmla="*/ 11059692 w 12192000"/>
              <a:gd name="connsiteY125" fmla="*/ 319983 h 1126566"/>
              <a:gd name="connsiteX126" fmla="*/ 11160371 w 12192000"/>
              <a:gd name="connsiteY126" fmla="*/ 308440 h 1126566"/>
              <a:gd name="connsiteX127" fmla="*/ 11178386 w 12192000"/>
              <a:gd name="connsiteY127" fmla="*/ 299490 h 1126566"/>
              <a:gd name="connsiteX128" fmla="*/ 11192494 w 12192000"/>
              <a:gd name="connsiteY128" fmla="*/ 296221 h 1126566"/>
              <a:gd name="connsiteX129" fmla="*/ 11199770 w 12192000"/>
              <a:gd name="connsiteY129" fmla="*/ 299772 h 1126566"/>
              <a:gd name="connsiteX130" fmla="*/ 11217258 w 12192000"/>
              <a:gd name="connsiteY130" fmla="*/ 293681 h 1126566"/>
              <a:gd name="connsiteX131" fmla="*/ 11245798 w 12192000"/>
              <a:gd name="connsiteY131" fmla="*/ 292170 h 1126566"/>
              <a:gd name="connsiteX132" fmla="*/ 11255992 w 12192000"/>
              <a:gd name="connsiteY132" fmla="*/ 291919 h 1126566"/>
              <a:gd name="connsiteX133" fmla="*/ 11264859 w 12192000"/>
              <a:gd name="connsiteY133" fmla="*/ 293937 h 1126566"/>
              <a:gd name="connsiteX134" fmla="*/ 11276151 w 12192000"/>
              <a:gd name="connsiteY134" fmla="*/ 293070 h 1126566"/>
              <a:gd name="connsiteX135" fmla="*/ 11279850 w 12192000"/>
              <a:gd name="connsiteY135" fmla="*/ 291330 h 1126566"/>
              <a:gd name="connsiteX136" fmla="*/ 11290818 w 12192000"/>
              <a:gd name="connsiteY136" fmla="*/ 291060 h 1126566"/>
              <a:gd name="connsiteX137" fmla="*/ 11296248 w 12192000"/>
              <a:gd name="connsiteY137" fmla="*/ 290163 h 1126566"/>
              <a:gd name="connsiteX138" fmla="*/ 11301652 w 12192000"/>
              <a:gd name="connsiteY138" fmla="*/ 290324 h 1126566"/>
              <a:gd name="connsiteX139" fmla="*/ 11339114 w 12192000"/>
              <a:gd name="connsiteY139" fmla="*/ 288153 h 1126566"/>
              <a:gd name="connsiteX140" fmla="*/ 11345146 w 12192000"/>
              <a:gd name="connsiteY140" fmla="*/ 290802 h 1126566"/>
              <a:gd name="connsiteX141" fmla="*/ 11400126 w 12192000"/>
              <a:gd name="connsiteY141" fmla="*/ 292287 h 1126566"/>
              <a:gd name="connsiteX142" fmla="*/ 11400420 w 12192000"/>
              <a:gd name="connsiteY142" fmla="*/ 293758 h 1126566"/>
              <a:gd name="connsiteX143" fmla="*/ 11413889 w 12192000"/>
              <a:gd name="connsiteY143" fmla="*/ 300516 h 1126566"/>
              <a:gd name="connsiteX144" fmla="*/ 11440688 w 12192000"/>
              <a:gd name="connsiteY144" fmla="*/ 310121 h 1126566"/>
              <a:gd name="connsiteX145" fmla="*/ 11496733 w 12192000"/>
              <a:gd name="connsiteY145" fmla="*/ 350225 h 1126566"/>
              <a:gd name="connsiteX146" fmla="*/ 11554005 w 12192000"/>
              <a:gd name="connsiteY146" fmla="*/ 351933 h 1126566"/>
              <a:gd name="connsiteX147" fmla="*/ 11565304 w 12192000"/>
              <a:gd name="connsiteY147" fmla="*/ 353069 h 1126566"/>
              <a:gd name="connsiteX148" fmla="*/ 11565435 w 12192000"/>
              <a:gd name="connsiteY148" fmla="*/ 353419 h 1126566"/>
              <a:gd name="connsiteX149" fmla="*/ 11577168 w 12192000"/>
              <a:gd name="connsiteY149" fmla="*/ 355270 h 1126566"/>
              <a:gd name="connsiteX150" fmla="*/ 11585904 w 12192000"/>
              <a:gd name="connsiteY150" fmla="*/ 355142 h 1126566"/>
              <a:gd name="connsiteX151" fmla="*/ 11607823 w 12192000"/>
              <a:gd name="connsiteY151" fmla="*/ 357347 h 1126566"/>
              <a:gd name="connsiteX152" fmla="*/ 11614746 w 12192000"/>
              <a:gd name="connsiteY152" fmla="*/ 360281 h 1126566"/>
              <a:gd name="connsiteX153" fmla="*/ 11698873 w 12192000"/>
              <a:gd name="connsiteY153" fmla="*/ 397894 h 1126566"/>
              <a:gd name="connsiteX154" fmla="*/ 11779739 w 12192000"/>
              <a:gd name="connsiteY154" fmla="*/ 457323 h 1126566"/>
              <a:gd name="connsiteX155" fmla="*/ 11828107 w 12192000"/>
              <a:gd name="connsiteY155" fmla="*/ 477948 h 1126566"/>
              <a:gd name="connsiteX156" fmla="*/ 11866598 w 12192000"/>
              <a:gd name="connsiteY156" fmla="*/ 486803 h 1126566"/>
              <a:gd name="connsiteX157" fmla="*/ 11916744 w 12192000"/>
              <a:gd name="connsiteY157" fmla="*/ 502917 h 1126566"/>
              <a:gd name="connsiteX158" fmla="*/ 11949248 w 12192000"/>
              <a:gd name="connsiteY158" fmla="*/ 518881 h 1126566"/>
              <a:gd name="connsiteX159" fmla="*/ 11951002 w 12192000"/>
              <a:gd name="connsiteY159" fmla="*/ 518735 h 1126566"/>
              <a:gd name="connsiteX160" fmla="*/ 11957283 w 12192000"/>
              <a:gd name="connsiteY160" fmla="*/ 522828 h 1126566"/>
              <a:gd name="connsiteX161" fmla="*/ 11966535 w 12192000"/>
              <a:gd name="connsiteY161" fmla="*/ 527372 h 1126566"/>
              <a:gd name="connsiteX162" fmla="*/ 12026007 w 12192000"/>
              <a:gd name="connsiteY162" fmla="*/ 534384 h 1126566"/>
              <a:gd name="connsiteX163" fmla="*/ 12035188 w 12192000"/>
              <a:gd name="connsiteY163" fmla="*/ 529609 h 1126566"/>
              <a:gd name="connsiteX164" fmla="*/ 12115225 w 12192000"/>
              <a:gd name="connsiteY164" fmla="*/ 561895 h 1126566"/>
              <a:gd name="connsiteX165" fmla="*/ 12191636 w 12192000"/>
              <a:gd name="connsiteY165" fmla="*/ 558318 h 1126566"/>
              <a:gd name="connsiteX166" fmla="*/ 12192000 w 12192000"/>
              <a:gd name="connsiteY166" fmla="*/ 558295 h 1126566"/>
              <a:gd name="connsiteX167" fmla="*/ 12192000 w 12192000"/>
              <a:gd name="connsiteY167" fmla="*/ 1126566 h 1126566"/>
              <a:gd name="connsiteX168" fmla="*/ 0 w 12192000"/>
              <a:gd name="connsiteY168" fmla="*/ 1126566 h 1126566"/>
              <a:gd name="connsiteX169" fmla="*/ 0 w 12192000"/>
              <a:gd name="connsiteY169" fmla="*/ 401922 h 1126566"/>
              <a:gd name="connsiteX170" fmla="*/ 25242 w 12192000"/>
              <a:gd name="connsiteY170" fmla="*/ 388862 h 1126566"/>
              <a:gd name="connsiteX171" fmla="*/ 96922 w 12192000"/>
              <a:gd name="connsiteY171" fmla="*/ 357381 h 1126566"/>
              <a:gd name="connsiteX172" fmla="*/ 137910 w 12192000"/>
              <a:gd name="connsiteY172" fmla="*/ 314823 h 1126566"/>
              <a:gd name="connsiteX173" fmla="*/ 258712 w 12192000"/>
              <a:gd name="connsiteY173" fmla="*/ 286531 h 1126566"/>
              <a:gd name="connsiteX174" fmla="*/ 316354 w 12192000"/>
              <a:gd name="connsiteY174" fmla="*/ 238529 h 1126566"/>
              <a:gd name="connsiteX175" fmla="*/ 328834 w 12192000"/>
              <a:gd name="connsiteY175" fmla="*/ 240963 h 1126566"/>
              <a:gd name="connsiteX176" fmla="*/ 383414 w 12192000"/>
              <a:gd name="connsiteY176" fmla="*/ 221196 h 1126566"/>
              <a:gd name="connsiteX177" fmla="*/ 537708 w 12192000"/>
              <a:gd name="connsiteY177" fmla="*/ 119020 h 1126566"/>
              <a:gd name="connsiteX178" fmla="*/ 645390 w 12192000"/>
              <a:gd name="connsiteY178" fmla="*/ 81299 h 1126566"/>
              <a:gd name="connsiteX179" fmla="*/ 689561 w 12192000"/>
              <a:gd name="connsiteY179" fmla="*/ 73220 h 1126566"/>
              <a:gd name="connsiteX180" fmla="*/ 763197 w 12192000"/>
              <a:gd name="connsiteY180" fmla="*/ 59356 h 1126566"/>
              <a:gd name="connsiteX181" fmla="*/ 778208 w 12192000"/>
              <a:gd name="connsiteY181" fmla="*/ 63801 h 1126566"/>
              <a:gd name="connsiteX182" fmla="*/ 784725 w 12192000"/>
              <a:gd name="connsiteY182" fmla="*/ 62505 h 1126566"/>
              <a:gd name="connsiteX183" fmla="*/ 785400 w 12192000"/>
              <a:gd name="connsiteY183" fmla="*/ 62796 h 1126566"/>
              <a:gd name="connsiteX184" fmla="*/ 786774 w 12192000"/>
              <a:gd name="connsiteY184" fmla="*/ 62098 h 1126566"/>
              <a:gd name="connsiteX185" fmla="*/ 801216 w 12192000"/>
              <a:gd name="connsiteY185" fmla="*/ 59226 h 1126566"/>
              <a:gd name="connsiteX186" fmla="*/ 832892 w 12192000"/>
              <a:gd name="connsiteY186" fmla="*/ 62069 h 1126566"/>
              <a:gd name="connsiteX187" fmla="*/ 852003 w 12192000"/>
              <a:gd name="connsiteY187" fmla="*/ 61064 h 1126566"/>
              <a:gd name="connsiteX188" fmla="*/ 870719 w 12192000"/>
              <a:gd name="connsiteY188" fmla="*/ 47209 h 1126566"/>
              <a:gd name="connsiteX189" fmla="*/ 883786 w 12192000"/>
              <a:gd name="connsiteY189" fmla="*/ 45814 h 1126566"/>
              <a:gd name="connsiteX190" fmla="*/ 886400 w 12192000"/>
              <a:gd name="connsiteY190" fmla="*/ 43909 h 1126566"/>
              <a:gd name="connsiteX191" fmla="*/ 893881 w 12192000"/>
              <a:gd name="connsiteY191" fmla="*/ 40197 h 1126566"/>
              <a:gd name="connsiteX192" fmla="*/ 886282 w 12192000"/>
              <a:gd name="connsiteY192" fmla="*/ 36610 h 1126566"/>
              <a:gd name="connsiteX193" fmla="*/ 882653 w 12192000"/>
              <a:gd name="connsiteY193" fmla="*/ 24486 h 1126566"/>
              <a:gd name="connsiteX194" fmla="*/ 898087 w 12192000"/>
              <a:gd name="connsiteY194" fmla="*/ 11454 h 1126566"/>
              <a:gd name="connsiteX195" fmla="*/ 914199 w 12192000"/>
              <a:gd name="connsiteY195" fmla="*/ 6975 h 1126566"/>
              <a:gd name="connsiteX196" fmla="*/ 929751 w 12192000"/>
              <a:gd name="connsiteY196" fmla="*/ 5510 h 1126566"/>
              <a:gd name="connsiteX197" fmla="*/ 938844 w 12192000"/>
              <a:gd name="connsiteY197" fmla="*/ 8681 h 1126566"/>
              <a:gd name="connsiteX198" fmla="*/ 944941 w 12192000"/>
              <a:gd name="connsiteY198" fmla="*/ 6855 h 1126566"/>
              <a:gd name="connsiteX199" fmla="*/ 954142 w 12192000"/>
              <a:gd name="connsiteY199" fmla="*/ 8799 h 1126566"/>
              <a:gd name="connsiteX200" fmla="*/ 968213 w 12192000"/>
              <a:gd name="connsiteY200" fmla="*/ 19791 h 1126566"/>
              <a:gd name="connsiteX201" fmla="*/ 1177886 w 12192000"/>
              <a:gd name="connsiteY201" fmla="*/ 30728 h 1126566"/>
              <a:gd name="connsiteX202" fmla="*/ 1305018 w 12192000"/>
              <a:gd name="connsiteY20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01216 w 12192000"/>
              <a:gd name="connsiteY184" fmla="*/ 59226 h 1126566"/>
              <a:gd name="connsiteX185" fmla="*/ 832892 w 12192000"/>
              <a:gd name="connsiteY185" fmla="*/ 62069 h 1126566"/>
              <a:gd name="connsiteX186" fmla="*/ 852003 w 12192000"/>
              <a:gd name="connsiteY186" fmla="*/ 61064 h 1126566"/>
              <a:gd name="connsiteX187" fmla="*/ 870719 w 12192000"/>
              <a:gd name="connsiteY187" fmla="*/ 47209 h 1126566"/>
              <a:gd name="connsiteX188" fmla="*/ 883786 w 12192000"/>
              <a:gd name="connsiteY188" fmla="*/ 45814 h 1126566"/>
              <a:gd name="connsiteX189" fmla="*/ 886400 w 12192000"/>
              <a:gd name="connsiteY189" fmla="*/ 43909 h 1126566"/>
              <a:gd name="connsiteX190" fmla="*/ 893881 w 12192000"/>
              <a:gd name="connsiteY190" fmla="*/ 40197 h 1126566"/>
              <a:gd name="connsiteX191" fmla="*/ 886282 w 12192000"/>
              <a:gd name="connsiteY191" fmla="*/ 36610 h 1126566"/>
              <a:gd name="connsiteX192" fmla="*/ 882653 w 12192000"/>
              <a:gd name="connsiteY192" fmla="*/ 24486 h 1126566"/>
              <a:gd name="connsiteX193" fmla="*/ 898087 w 12192000"/>
              <a:gd name="connsiteY193" fmla="*/ 11454 h 1126566"/>
              <a:gd name="connsiteX194" fmla="*/ 914199 w 12192000"/>
              <a:gd name="connsiteY194" fmla="*/ 6975 h 1126566"/>
              <a:gd name="connsiteX195" fmla="*/ 929751 w 12192000"/>
              <a:gd name="connsiteY195" fmla="*/ 5510 h 1126566"/>
              <a:gd name="connsiteX196" fmla="*/ 938844 w 12192000"/>
              <a:gd name="connsiteY196" fmla="*/ 8681 h 1126566"/>
              <a:gd name="connsiteX197" fmla="*/ 944941 w 12192000"/>
              <a:gd name="connsiteY197" fmla="*/ 6855 h 1126566"/>
              <a:gd name="connsiteX198" fmla="*/ 954142 w 12192000"/>
              <a:gd name="connsiteY198" fmla="*/ 8799 h 1126566"/>
              <a:gd name="connsiteX199" fmla="*/ 968213 w 12192000"/>
              <a:gd name="connsiteY199" fmla="*/ 19791 h 1126566"/>
              <a:gd name="connsiteX200" fmla="*/ 1177886 w 12192000"/>
              <a:gd name="connsiteY200" fmla="*/ 30728 h 1126566"/>
              <a:gd name="connsiteX201" fmla="*/ 1305018 w 12192000"/>
              <a:gd name="connsiteY20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01216 w 12192000"/>
              <a:gd name="connsiteY184" fmla="*/ 59226 h 1126566"/>
              <a:gd name="connsiteX185" fmla="*/ 832892 w 12192000"/>
              <a:gd name="connsiteY185" fmla="*/ 62069 h 1126566"/>
              <a:gd name="connsiteX186" fmla="*/ 852003 w 12192000"/>
              <a:gd name="connsiteY186" fmla="*/ 61064 h 1126566"/>
              <a:gd name="connsiteX187" fmla="*/ 870719 w 12192000"/>
              <a:gd name="connsiteY187" fmla="*/ 47209 h 1126566"/>
              <a:gd name="connsiteX188" fmla="*/ 883786 w 12192000"/>
              <a:gd name="connsiteY188" fmla="*/ 45814 h 1126566"/>
              <a:gd name="connsiteX189" fmla="*/ 886400 w 12192000"/>
              <a:gd name="connsiteY189" fmla="*/ 43909 h 1126566"/>
              <a:gd name="connsiteX190" fmla="*/ 893881 w 12192000"/>
              <a:gd name="connsiteY190" fmla="*/ 40197 h 1126566"/>
              <a:gd name="connsiteX191" fmla="*/ 886282 w 12192000"/>
              <a:gd name="connsiteY191" fmla="*/ 36610 h 1126566"/>
              <a:gd name="connsiteX192" fmla="*/ 882653 w 12192000"/>
              <a:gd name="connsiteY192" fmla="*/ 24486 h 1126566"/>
              <a:gd name="connsiteX193" fmla="*/ 914199 w 12192000"/>
              <a:gd name="connsiteY193" fmla="*/ 6975 h 1126566"/>
              <a:gd name="connsiteX194" fmla="*/ 929751 w 12192000"/>
              <a:gd name="connsiteY194" fmla="*/ 5510 h 1126566"/>
              <a:gd name="connsiteX195" fmla="*/ 938844 w 12192000"/>
              <a:gd name="connsiteY195" fmla="*/ 8681 h 1126566"/>
              <a:gd name="connsiteX196" fmla="*/ 944941 w 12192000"/>
              <a:gd name="connsiteY196" fmla="*/ 6855 h 1126566"/>
              <a:gd name="connsiteX197" fmla="*/ 954142 w 12192000"/>
              <a:gd name="connsiteY197" fmla="*/ 8799 h 1126566"/>
              <a:gd name="connsiteX198" fmla="*/ 968213 w 12192000"/>
              <a:gd name="connsiteY198" fmla="*/ 19791 h 1126566"/>
              <a:gd name="connsiteX199" fmla="*/ 1177886 w 12192000"/>
              <a:gd name="connsiteY199" fmla="*/ 30728 h 1126566"/>
              <a:gd name="connsiteX200" fmla="*/ 1305018 w 12192000"/>
              <a:gd name="connsiteY200"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01216 w 12192000"/>
              <a:gd name="connsiteY184" fmla="*/ 59226 h 1126566"/>
              <a:gd name="connsiteX185" fmla="*/ 832892 w 12192000"/>
              <a:gd name="connsiteY185" fmla="*/ 62069 h 1126566"/>
              <a:gd name="connsiteX186" fmla="*/ 852003 w 12192000"/>
              <a:gd name="connsiteY186" fmla="*/ 61064 h 1126566"/>
              <a:gd name="connsiteX187" fmla="*/ 870719 w 12192000"/>
              <a:gd name="connsiteY187" fmla="*/ 47209 h 1126566"/>
              <a:gd name="connsiteX188" fmla="*/ 883786 w 12192000"/>
              <a:gd name="connsiteY188" fmla="*/ 45814 h 1126566"/>
              <a:gd name="connsiteX189" fmla="*/ 886400 w 12192000"/>
              <a:gd name="connsiteY189" fmla="*/ 43909 h 1126566"/>
              <a:gd name="connsiteX190" fmla="*/ 893881 w 12192000"/>
              <a:gd name="connsiteY190" fmla="*/ 40197 h 1126566"/>
              <a:gd name="connsiteX191" fmla="*/ 886282 w 12192000"/>
              <a:gd name="connsiteY191" fmla="*/ 36610 h 1126566"/>
              <a:gd name="connsiteX192" fmla="*/ 882653 w 12192000"/>
              <a:gd name="connsiteY192" fmla="*/ 24486 h 1126566"/>
              <a:gd name="connsiteX193" fmla="*/ 914199 w 12192000"/>
              <a:gd name="connsiteY193" fmla="*/ 6975 h 1126566"/>
              <a:gd name="connsiteX194" fmla="*/ 929751 w 12192000"/>
              <a:gd name="connsiteY194" fmla="*/ 5510 h 1126566"/>
              <a:gd name="connsiteX195" fmla="*/ 938844 w 12192000"/>
              <a:gd name="connsiteY195" fmla="*/ 8681 h 1126566"/>
              <a:gd name="connsiteX196" fmla="*/ 954142 w 12192000"/>
              <a:gd name="connsiteY196" fmla="*/ 8799 h 1126566"/>
              <a:gd name="connsiteX197" fmla="*/ 968213 w 12192000"/>
              <a:gd name="connsiteY197" fmla="*/ 19791 h 1126566"/>
              <a:gd name="connsiteX198" fmla="*/ 1177886 w 12192000"/>
              <a:gd name="connsiteY198" fmla="*/ 30728 h 1126566"/>
              <a:gd name="connsiteX199" fmla="*/ 1305018 w 12192000"/>
              <a:gd name="connsiteY199"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45390 w 12192000"/>
              <a:gd name="connsiteY177" fmla="*/ 81299 h 1126566"/>
              <a:gd name="connsiteX178" fmla="*/ 689561 w 12192000"/>
              <a:gd name="connsiteY178" fmla="*/ 73220 h 1126566"/>
              <a:gd name="connsiteX179" fmla="*/ 763197 w 12192000"/>
              <a:gd name="connsiteY179" fmla="*/ 59356 h 1126566"/>
              <a:gd name="connsiteX180" fmla="*/ 778208 w 12192000"/>
              <a:gd name="connsiteY180" fmla="*/ 63801 h 1126566"/>
              <a:gd name="connsiteX181" fmla="*/ 784725 w 12192000"/>
              <a:gd name="connsiteY181" fmla="*/ 62505 h 1126566"/>
              <a:gd name="connsiteX182" fmla="*/ 785400 w 12192000"/>
              <a:gd name="connsiteY182" fmla="*/ 62796 h 1126566"/>
              <a:gd name="connsiteX183" fmla="*/ 786774 w 12192000"/>
              <a:gd name="connsiteY183" fmla="*/ 62098 h 1126566"/>
              <a:gd name="connsiteX184" fmla="*/ 832892 w 12192000"/>
              <a:gd name="connsiteY184" fmla="*/ 62069 h 1126566"/>
              <a:gd name="connsiteX185" fmla="*/ 852003 w 12192000"/>
              <a:gd name="connsiteY185" fmla="*/ 61064 h 1126566"/>
              <a:gd name="connsiteX186" fmla="*/ 870719 w 12192000"/>
              <a:gd name="connsiteY186" fmla="*/ 47209 h 1126566"/>
              <a:gd name="connsiteX187" fmla="*/ 883786 w 12192000"/>
              <a:gd name="connsiteY187" fmla="*/ 45814 h 1126566"/>
              <a:gd name="connsiteX188" fmla="*/ 886400 w 12192000"/>
              <a:gd name="connsiteY188" fmla="*/ 43909 h 1126566"/>
              <a:gd name="connsiteX189" fmla="*/ 893881 w 12192000"/>
              <a:gd name="connsiteY189" fmla="*/ 40197 h 1126566"/>
              <a:gd name="connsiteX190" fmla="*/ 886282 w 12192000"/>
              <a:gd name="connsiteY190" fmla="*/ 36610 h 1126566"/>
              <a:gd name="connsiteX191" fmla="*/ 882653 w 12192000"/>
              <a:gd name="connsiteY191" fmla="*/ 24486 h 1126566"/>
              <a:gd name="connsiteX192" fmla="*/ 914199 w 12192000"/>
              <a:gd name="connsiteY192" fmla="*/ 6975 h 1126566"/>
              <a:gd name="connsiteX193" fmla="*/ 929751 w 12192000"/>
              <a:gd name="connsiteY193" fmla="*/ 5510 h 1126566"/>
              <a:gd name="connsiteX194" fmla="*/ 938844 w 12192000"/>
              <a:gd name="connsiteY194" fmla="*/ 8681 h 1126566"/>
              <a:gd name="connsiteX195" fmla="*/ 954142 w 12192000"/>
              <a:gd name="connsiteY195" fmla="*/ 8799 h 1126566"/>
              <a:gd name="connsiteX196" fmla="*/ 968213 w 12192000"/>
              <a:gd name="connsiteY196" fmla="*/ 19791 h 1126566"/>
              <a:gd name="connsiteX197" fmla="*/ 1177886 w 12192000"/>
              <a:gd name="connsiteY197" fmla="*/ 30728 h 1126566"/>
              <a:gd name="connsiteX198" fmla="*/ 1305018 w 12192000"/>
              <a:gd name="connsiteY198"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89561 w 12192000"/>
              <a:gd name="connsiteY177" fmla="*/ 73220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32892 w 12192000"/>
              <a:gd name="connsiteY183" fmla="*/ 62069 h 1126566"/>
              <a:gd name="connsiteX184" fmla="*/ 852003 w 12192000"/>
              <a:gd name="connsiteY184" fmla="*/ 61064 h 1126566"/>
              <a:gd name="connsiteX185" fmla="*/ 870719 w 12192000"/>
              <a:gd name="connsiteY185" fmla="*/ 47209 h 1126566"/>
              <a:gd name="connsiteX186" fmla="*/ 883786 w 12192000"/>
              <a:gd name="connsiteY186" fmla="*/ 45814 h 1126566"/>
              <a:gd name="connsiteX187" fmla="*/ 886400 w 12192000"/>
              <a:gd name="connsiteY187" fmla="*/ 43909 h 1126566"/>
              <a:gd name="connsiteX188" fmla="*/ 893881 w 12192000"/>
              <a:gd name="connsiteY188" fmla="*/ 40197 h 1126566"/>
              <a:gd name="connsiteX189" fmla="*/ 886282 w 12192000"/>
              <a:gd name="connsiteY189" fmla="*/ 36610 h 1126566"/>
              <a:gd name="connsiteX190" fmla="*/ 882653 w 12192000"/>
              <a:gd name="connsiteY190" fmla="*/ 24486 h 1126566"/>
              <a:gd name="connsiteX191" fmla="*/ 914199 w 12192000"/>
              <a:gd name="connsiteY191" fmla="*/ 6975 h 1126566"/>
              <a:gd name="connsiteX192" fmla="*/ 929751 w 12192000"/>
              <a:gd name="connsiteY192" fmla="*/ 5510 h 1126566"/>
              <a:gd name="connsiteX193" fmla="*/ 938844 w 12192000"/>
              <a:gd name="connsiteY193" fmla="*/ 8681 h 1126566"/>
              <a:gd name="connsiteX194" fmla="*/ 954142 w 12192000"/>
              <a:gd name="connsiteY194" fmla="*/ 8799 h 1126566"/>
              <a:gd name="connsiteX195" fmla="*/ 968213 w 12192000"/>
              <a:gd name="connsiteY195" fmla="*/ 19791 h 1126566"/>
              <a:gd name="connsiteX196" fmla="*/ 1177886 w 12192000"/>
              <a:gd name="connsiteY196" fmla="*/ 30728 h 1126566"/>
              <a:gd name="connsiteX197" fmla="*/ 1305018 w 12192000"/>
              <a:gd name="connsiteY197"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32892 w 12192000"/>
              <a:gd name="connsiteY183" fmla="*/ 62069 h 1126566"/>
              <a:gd name="connsiteX184" fmla="*/ 852003 w 12192000"/>
              <a:gd name="connsiteY184" fmla="*/ 61064 h 1126566"/>
              <a:gd name="connsiteX185" fmla="*/ 870719 w 12192000"/>
              <a:gd name="connsiteY185" fmla="*/ 47209 h 1126566"/>
              <a:gd name="connsiteX186" fmla="*/ 883786 w 12192000"/>
              <a:gd name="connsiteY186" fmla="*/ 45814 h 1126566"/>
              <a:gd name="connsiteX187" fmla="*/ 886400 w 12192000"/>
              <a:gd name="connsiteY187" fmla="*/ 43909 h 1126566"/>
              <a:gd name="connsiteX188" fmla="*/ 893881 w 12192000"/>
              <a:gd name="connsiteY188" fmla="*/ 40197 h 1126566"/>
              <a:gd name="connsiteX189" fmla="*/ 886282 w 12192000"/>
              <a:gd name="connsiteY189" fmla="*/ 36610 h 1126566"/>
              <a:gd name="connsiteX190" fmla="*/ 882653 w 12192000"/>
              <a:gd name="connsiteY190" fmla="*/ 24486 h 1126566"/>
              <a:gd name="connsiteX191" fmla="*/ 914199 w 12192000"/>
              <a:gd name="connsiteY191" fmla="*/ 6975 h 1126566"/>
              <a:gd name="connsiteX192" fmla="*/ 929751 w 12192000"/>
              <a:gd name="connsiteY192" fmla="*/ 5510 h 1126566"/>
              <a:gd name="connsiteX193" fmla="*/ 938844 w 12192000"/>
              <a:gd name="connsiteY193" fmla="*/ 8681 h 1126566"/>
              <a:gd name="connsiteX194" fmla="*/ 954142 w 12192000"/>
              <a:gd name="connsiteY194" fmla="*/ 8799 h 1126566"/>
              <a:gd name="connsiteX195" fmla="*/ 968213 w 12192000"/>
              <a:gd name="connsiteY195" fmla="*/ 19791 h 1126566"/>
              <a:gd name="connsiteX196" fmla="*/ 1177886 w 12192000"/>
              <a:gd name="connsiteY196" fmla="*/ 30728 h 1126566"/>
              <a:gd name="connsiteX197" fmla="*/ 1305018 w 12192000"/>
              <a:gd name="connsiteY197"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882653 w 12192000"/>
              <a:gd name="connsiteY189" fmla="*/ 24486 h 1126566"/>
              <a:gd name="connsiteX190" fmla="*/ 914199 w 12192000"/>
              <a:gd name="connsiteY190" fmla="*/ 6975 h 1126566"/>
              <a:gd name="connsiteX191" fmla="*/ 929751 w 12192000"/>
              <a:gd name="connsiteY191" fmla="*/ 5510 h 1126566"/>
              <a:gd name="connsiteX192" fmla="*/ 938844 w 12192000"/>
              <a:gd name="connsiteY192" fmla="*/ 8681 h 1126566"/>
              <a:gd name="connsiteX193" fmla="*/ 954142 w 12192000"/>
              <a:gd name="connsiteY193" fmla="*/ 8799 h 1126566"/>
              <a:gd name="connsiteX194" fmla="*/ 968213 w 12192000"/>
              <a:gd name="connsiteY194" fmla="*/ 19791 h 1126566"/>
              <a:gd name="connsiteX195" fmla="*/ 1177886 w 12192000"/>
              <a:gd name="connsiteY195" fmla="*/ 30728 h 1126566"/>
              <a:gd name="connsiteX196" fmla="*/ 1305018 w 12192000"/>
              <a:gd name="connsiteY19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38844 w 12192000"/>
              <a:gd name="connsiteY191" fmla="*/ 8681 h 1126566"/>
              <a:gd name="connsiteX192" fmla="*/ 954142 w 12192000"/>
              <a:gd name="connsiteY192" fmla="*/ 8799 h 1126566"/>
              <a:gd name="connsiteX193" fmla="*/ 96821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38844 w 12192000"/>
              <a:gd name="connsiteY191" fmla="*/ 8681 h 1126566"/>
              <a:gd name="connsiteX192" fmla="*/ 954142 w 12192000"/>
              <a:gd name="connsiteY192" fmla="*/ 8799 h 1126566"/>
              <a:gd name="connsiteX193" fmla="*/ 104822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38844 w 12192000"/>
              <a:gd name="connsiteY191" fmla="*/ 8681 h 1126566"/>
              <a:gd name="connsiteX192" fmla="*/ 988432 w 12192000"/>
              <a:gd name="connsiteY192" fmla="*/ 24039 h 1126566"/>
              <a:gd name="connsiteX193" fmla="*/ 104822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29751 w 12192000"/>
              <a:gd name="connsiteY190" fmla="*/ 5510 h 1126566"/>
              <a:gd name="connsiteX191" fmla="*/ 950274 w 12192000"/>
              <a:gd name="connsiteY191" fmla="*/ 20111 h 1126566"/>
              <a:gd name="connsiteX192" fmla="*/ 988432 w 12192000"/>
              <a:gd name="connsiteY192" fmla="*/ 24039 h 1126566"/>
              <a:gd name="connsiteX193" fmla="*/ 1048223 w 12192000"/>
              <a:gd name="connsiteY193" fmla="*/ 19791 h 1126566"/>
              <a:gd name="connsiteX194" fmla="*/ 1177886 w 12192000"/>
              <a:gd name="connsiteY194" fmla="*/ 30728 h 1126566"/>
              <a:gd name="connsiteX195" fmla="*/ 1305018 w 12192000"/>
              <a:gd name="connsiteY19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14199 w 12192000"/>
              <a:gd name="connsiteY189" fmla="*/ 6975 h 1126566"/>
              <a:gd name="connsiteX190" fmla="*/ 950274 w 12192000"/>
              <a:gd name="connsiteY190" fmla="*/ 20111 h 1126566"/>
              <a:gd name="connsiteX191" fmla="*/ 988432 w 12192000"/>
              <a:gd name="connsiteY191" fmla="*/ 24039 h 1126566"/>
              <a:gd name="connsiteX192" fmla="*/ 1048223 w 12192000"/>
              <a:gd name="connsiteY192" fmla="*/ 19791 h 1126566"/>
              <a:gd name="connsiteX193" fmla="*/ 1177886 w 12192000"/>
              <a:gd name="connsiteY193" fmla="*/ 30728 h 1126566"/>
              <a:gd name="connsiteX194" fmla="*/ 1305018 w 12192000"/>
              <a:gd name="connsiteY19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37910 w 12192000"/>
              <a:gd name="connsiteY171" fmla="*/ 31482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5983257 w 12192000"/>
              <a:gd name="connsiteY67" fmla="*/ 26043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5969996 w 12192000"/>
              <a:gd name="connsiteY66" fmla="*/ 26627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787667 w 12192000"/>
              <a:gd name="connsiteY61" fmla="*/ 24078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63994 w 12192000"/>
              <a:gd name="connsiteY75" fmla="*/ 38522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686944 w 12192000"/>
              <a:gd name="connsiteY72" fmla="*/ 33423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698873 w 12192000"/>
              <a:gd name="connsiteY152" fmla="*/ 397894 h 1126566"/>
              <a:gd name="connsiteX153" fmla="*/ 11779739 w 12192000"/>
              <a:gd name="connsiteY153" fmla="*/ 457323 h 1126566"/>
              <a:gd name="connsiteX154" fmla="*/ 11828107 w 12192000"/>
              <a:gd name="connsiteY154" fmla="*/ 477948 h 1126566"/>
              <a:gd name="connsiteX155" fmla="*/ 11866598 w 12192000"/>
              <a:gd name="connsiteY155" fmla="*/ 486803 h 1126566"/>
              <a:gd name="connsiteX156" fmla="*/ 11916744 w 12192000"/>
              <a:gd name="connsiteY156" fmla="*/ 502917 h 1126566"/>
              <a:gd name="connsiteX157" fmla="*/ 11949248 w 12192000"/>
              <a:gd name="connsiteY157" fmla="*/ 518881 h 1126566"/>
              <a:gd name="connsiteX158" fmla="*/ 11951002 w 12192000"/>
              <a:gd name="connsiteY158" fmla="*/ 518735 h 1126566"/>
              <a:gd name="connsiteX159" fmla="*/ 11957283 w 12192000"/>
              <a:gd name="connsiteY159" fmla="*/ 522828 h 1126566"/>
              <a:gd name="connsiteX160" fmla="*/ 11966535 w 12192000"/>
              <a:gd name="connsiteY160" fmla="*/ 527372 h 1126566"/>
              <a:gd name="connsiteX161" fmla="*/ 12026007 w 12192000"/>
              <a:gd name="connsiteY161" fmla="*/ 534384 h 1126566"/>
              <a:gd name="connsiteX162" fmla="*/ 12035188 w 12192000"/>
              <a:gd name="connsiteY162" fmla="*/ 529609 h 1126566"/>
              <a:gd name="connsiteX163" fmla="*/ 12115225 w 12192000"/>
              <a:gd name="connsiteY163" fmla="*/ 561895 h 1126566"/>
              <a:gd name="connsiteX164" fmla="*/ 12191636 w 12192000"/>
              <a:gd name="connsiteY164" fmla="*/ 558318 h 1126566"/>
              <a:gd name="connsiteX165" fmla="*/ 12192000 w 12192000"/>
              <a:gd name="connsiteY165" fmla="*/ 558295 h 1126566"/>
              <a:gd name="connsiteX166" fmla="*/ 12192000 w 12192000"/>
              <a:gd name="connsiteY166" fmla="*/ 1126566 h 1126566"/>
              <a:gd name="connsiteX167" fmla="*/ 0 w 12192000"/>
              <a:gd name="connsiteY167" fmla="*/ 1126566 h 1126566"/>
              <a:gd name="connsiteX168" fmla="*/ 0 w 12192000"/>
              <a:gd name="connsiteY168" fmla="*/ 401922 h 1126566"/>
              <a:gd name="connsiteX169" fmla="*/ 25242 w 12192000"/>
              <a:gd name="connsiteY169" fmla="*/ 388862 h 1126566"/>
              <a:gd name="connsiteX170" fmla="*/ 96922 w 12192000"/>
              <a:gd name="connsiteY170" fmla="*/ 357381 h 1126566"/>
              <a:gd name="connsiteX171" fmla="*/ 164580 w 12192000"/>
              <a:gd name="connsiteY171" fmla="*/ 322443 h 1126566"/>
              <a:gd name="connsiteX172" fmla="*/ 258712 w 12192000"/>
              <a:gd name="connsiteY172" fmla="*/ 286531 h 1126566"/>
              <a:gd name="connsiteX173" fmla="*/ 316354 w 12192000"/>
              <a:gd name="connsiteY173" fmla="*/ 238529 h 1126566"/>
              <a:gd name="connsiteX174" fmla="*/ 328834 w 12192000"/>
              <a:gd name="connsiteY174" fmla="*/ 240963 h 1126566"/>
              <a:gd name="connsiteX175" fmla="*/ 383414 w 12192000"/>
              <a:gd name="connsiteY175" fmla="*/ 221196 h 1126566"/>
              <a:gd name="connsiteX176" fmla="*/ 537708 w 12192000"/>
              <a:gd name="connsiteY176" fmla="*/ 119020 h 1126566"/>
              <a:gd name="connsiteX177" fmla="*/ 653257 w 12192000"/>
              <a:gd name="connsiteY177" fmla="*/ 91372 h 1126566"/>
              <a:gd name="connsiteX178" fmla="*/ 763197 w 12192000"/>
              <a:gd name="connsiteY178" fmla="*/ 59356 h 1126566"/>
              <a:gd name="connsiteX179" fmla="*/ 778208 w 12192000"/>
              <a:gd name="connsiteY179" fmla="*/ 63801 h 1126566"/>
              <a:gd name="connsiteX180" fmla="*/ 784725 w 12192000"/>
              <a:gd name="connsiteY180" fmla="*/ 62505 h 1126566"/>
              <a:gd name="connsiteX181" fmla="*/ 785400 w 12192000"/>
              <a:gd name="connsiteY181" fmla="*/ 62796 h 1126566"/>
              <a:gd name="connsiteX182" fmla="*/ 786774 w 12192000"/>
              <a:gd name="connsiteY182" fmla="*/ 62098 h 1126566"/>
              <a:gd name="connsiteX183" fmla="*/ 852003 w 12192000"/>
              <a:gd name="connsiteY183" fmla="*/ 61064 h 1126566"/>
              <a:gd name="connsiteX184" fmla="*/ 870719 w 12192000"/>
              <a:gd name="connsiteY184" fmla="*/ 47209 h 1126566"/>
              <a:gd name="connsiteX185" fmla="*/ 883786 w 12192000"/>
              <a:gd name="connsiteY185" fmla="*/ 45814 h 1126566"/>
              <a:gd name="connsiteX186" fmla="*/ 886400 w 12192000"/>
              <a:gd name="connsiteY186" fmla="*/ 43909 h 1126566"/>
              <a:gd name="connsiteX187" fmla="*/ 893881 w 12192000"/>
              <a:gd name="connsiteY187" fmla="*/ 40197 h 1126566"/>
              <a:gd name="connsiteX188" fmla="*/ 886282 w 12192000"/>
              <a:gd name="connsiteY188" fmla="*/ 36610 h 1126566"/>
              <a:gd name="connsiteX189" fmla="*/ 950274 w 12192000"/>
              <a:gd name="connsiteY189" fmla="*/ 20111 h 1126566"/>
              <a:gd name="connsiteX190" fmla="*/ 988432 w 12192000"/>
              <a:gd name="connsiteY190" fmla="*/ 24039 h 1126566"/>
              <a:gd name="connsiteX191" fmla="*/ 1048223 w 12192000"/>
              <a:gd name="connsiteY191" fmla="*/ 19791 h 1126566"/>
              <a:gd name="connsiteX192" fmla="*/ 1177886 w 12192000"/>
              <a:gd name="connsiteY192" fmla="*/ 30728 h 1126566"/>
              <a:gd name="connsiteX193" fmla="*/ 1305018 w 12192000"/>
              <a:gd name="connsiteY19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779739 w 12192000"/>
              <a:gd name="connsiteY152" fmla="*/ 457323 h 1126566"/>
              <a:gd name="connsiteX153" fmla="*/ 11828107 w 12192000"/>
              <a:gd name="connsiteY153" fmla="*/ 477948 h 1126566"/>
              <a:gd name="connsiteX154" fmla="*/ 11866598 w 12192000"/>
              <a:gd name="connsiteY154" fmla="*/ 486803 h 1126566"/>
              <a:gd name="connsiteX155" fmla="*/ 11916744 w 12192000"/>
              <a:gd name="connsiteY155" fmla="*/ 502917 h 1126566"/>
              <a:gd name="connsiteX156" fmla="*/ 11949248 w 12192000"/>
              <a:gd name="connsiteY156" fmla="*/ 518881 h 1126566"/>
              <a:gd name="connsiteX157" fmla="*/ 11951002 w 12192000"/>
              <a:gd name="connsiteY157" fmla="*/ 518735 h 1126566"/>
              <a:gd name="connsiteX158" fmla="*/ 11957283 w 12192000"/>
              <a:gd name="connsiteY158" fmla="*/ 522828 h 1126566"/>
              <a:gd name="connsiteX159" fmla="*/ 11966535 w 12192000"/>
              <a:gd name="connsiteY159" fmla="*/ 527372 h 1126566"/>
              <a:gd name="connsiteX160" fmla="*/ 12026007 w 12192000"/>
              <a:gd name="connsiteY160" fmla="*/ 534384 h 1126566"/>
              <a:gd name="connsiteX161" fmla="*/ 12035188 w 12192000"/>
              <a:gd name="connsiteY161" fmla="*/ 529609 h 1126566"/>
              <a:gd name="connsiteX162" fmla="*/ 12115225 w 12192000"/>
              <a:gd name="connsiteY162" fmla="*/ 561895 h 1126566"/>
              <a:gd name="connsiteX163" fmla="*/ 12191636 w 12192000"/>
              <a:gd name="connsiteY163" fmla="*/ 558318 h 1126566"/>
              <a:gd name="connsiteX164" fmla="*/ 12192000 w 12192000"/>
              <a:gd name="connsiteY164" fmla="*/ 558295 h 1126566"/>
              <a:gd name="connsiteX165" fmla="*/ 12192000 w 12192000"/>
              <a:gd name="connsiteY165" fmla="*/ 1126566 h 1126566"/>
              <a:gd name="connsiteX166" fmla="*/ 0 w 12192000"/>
              <a:gd name="connsiteY166" fmla="*/ 1126566 h 1126566"/>
              <a:gd name="connsiteX167" fmla="*/ 0 w 12192000"/>
              <a:gd name="connsiteY167" fmla="*/ 401922 h 1126566"/>
              <a:gd name="connsiteX168" fmla="*/ 25242 w 12192000"/>
              <a:gd name="connsiteY168" fmla="*/ 388862 h 1126566"/>
              <a:gd name="connsiteX169" fmla="*/ 96922 w 12192000"/>
              <a:gd name="connsiteY169" fmla="*/ 357381 h 1126566"/>
              <a:gd name="connsiteX170" fmla="*/ 164580 w 12192000"/>
              <a:gd name="connsiteY170" fmla="*/ 322443 h 1126566"/>
              <a:gd name="connsiteX171" fmla="*/ 258712 w 12192000"/>
              <a:gd name="connsiteY171" fmla="*/ 286531 h 1126566"/>
              <a:gd name="connsiteX172" fmla="*/ 316354 w 12192000"/>
              <a:gd name="connsiteY172" fmla="*/ 238529 h 1126566"/>
              <a:gd name="connsiteX173" fmla="*/ 328834 w 12192000"/>
              <a:gd name="connsiteY173" fmla="*/ 240963 h 1126566"/>
              <a:gd name="connsiteX174" fmla="*/ 383414 w 12192000"/>
              <a:gd name="connsiteY174" fmla="*/ 221196 h 1126566"/>
              <a:gd name="connsiteX175" fmla="*/ 537708 w 12192000"/>
              <a:gd name="connsiteY175" fmla="*/ 119020 h 1126566"/>
              <a:gd name="connsiteX176" fmla="*/ 653257 w 12192000"/>
              <a:gd name="connsiteY176" fmla="*/ 91372 h 1126566"/>
              <a:gd name="connsiteX177" fmla="*/ 763197 w 12192000"/>
              <a:gd name="connsiteY177" fmla="*/ 59356 h 1126566"/>
              <a:gd name="connsiteX178" fmla="*/ 778208 w 12192000"/>
              <a:gd name="connsiteY178" fmla="*/ 63801 h 1126566"/>
              <a:gd name="connsiteX179" fmla="*/ 784725 w 12192000"/>
              <a:gd name="connsiteY179" fmla="*/ 62505 h 1126566"/>
              <a:gd name="connsiteX180" fmla="*/ 785400 w 12192000"/>
              <a:gd name="connsiteY180" fmla="*/ 62796 h 1126566"/>
              <a:gd name="connsiteX181" fmla="*/ 786774 w 12192000"/>
              <a:gd name="connsiteY181" fmla="*/ 62098 h 1126566"/>
              <a:gd name="connsiteX182" fmla="*/ 852003 w 12192000"/>
              <a:gd name="connsiteY182" fmla="*/ 61064 h 1126566"/>
              <a:gd name="connsiteX183" fmla="*/ 870719 w 12192000"/>
              <a:gd name="connsiteY183" fmla="*/ 47209 h 1126566"/>
              <a:gd name="connsiteX184" fmla="*/ 883786 w 12192000"/>
              <a:gd name="connsiteY184" fmla="*/ 45814 h 1126566"/>
              <a:gd name="connsiteX185" fmla="*/ 886400 w 12192000"/>
              <a:gd name="connsiteY185" fmla="*/ 43909 h 1126566"/>
              <a:gd name="connsiteX186" fmla="*/ 893881 w 12192000"/>
              <a:gd name="connsiteY186" fmla="*/ 40197 h 1126566"/>
              <a:gd name="connsiteX187" fmla="*/ 886282 w 12192000"/>
              <a:gd name="connsiteY187" fmla="*/ 36610 h 1126566"/>
              <a:gd name="connsiteX188" fmla="*/ 950274 w 12192000"/>
              <a:gd name="connsiteY188" fmla="*/ 20111 h 1126566"/>
              <a:gd name="connsiteX189" fmla="*/ 988432 w 12192000"/>
              <a:gd name="connsiteY189" fmla="*/ 24039 h 1126566"/>
              <a:gd name="connsiteX190" fmla="*/ 1048223 w 12192000"/>
              <a:gd name="connsiteY190" fmla="*/ 19791 h 1126566"/>
              <a:gd name="connsiteX191" fmla="*/ 1177886 w 12192000"/>
              <a:gd name="connsiteY191" fmla="*/ 30728 h 1126566"/>
              <a:gd name="connsiteX192" fmla="*/ 1305018 w 12192000"/>
              <a:gd name="connsiteY19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828107 w 12192000"/>
              <a:gd name="connsiteY152" fmla="*/ 477948 h 1126566"/>
              <a:gd name="connsiteX153" fmla="*/ 11866598 w 12192000"/>
              <a:gd name="connsiteY153" fmla="*/ 486803 h 1126566"/>
              <a:gd name="connsiteX154" fmla="*/ 11916744 w 12192000"/>
              <a:gd name="connsiteY154" fmla="*/ 502917 h 1126566"/>
              <a:gd name="connsiteX155" fmla="*/ 11949248 w 12192000"/>
              <a:gd name="connsiteY155" fmla="*/ 518881 h 1126566"/>
              <a:gd name="connsiteX156" fmla="*/ 11951002 w 12192000"/>
              <a:gd name="connsiteY156" fmla="*/ 518735 h 1126566"/>
              <a:gd name="connsiteX157" fmla="*/ 11957283 w 12192000"/>
              <a:gd name="connsiteY157" fmla="*/ 522828 h 1126566"/>
              <a:gd name="connsiteX158" fmla="*/ 11966535 w 12192000"/>
              <a:gd name="connsiteY158" fmla="*/ 527372 h 1126566"/>
              <a:gd name="connsiteX159" fmla="*/ 12026007 w 12192000"/>
              <a:gd name="connsiteY159" fmla="*/ 534384 h 1126566"/>
              <a:gd name="connsiteX160" fmla="*/ 12035188 w 12192000"/>
              <a:gd name="connsiteY160" fmla="*/ 529609 h 1126566"/>
              <a:gd name="connsiteX161" fmla="*/ 12115225 w 12192000"/>
              <a:gd name="connsiteY161" fmla="*/ 561895 h 1126566"/>
              <a:gd name="connsiteX162" fmla="*/ 12191636 w 12192000"/>
              <a:gd name="connsiteY162" fmla="*/ 558318 h 1126566"/>
              <a:gd name="connsiteX163" fmla="*/ 12192000 w 12192000"/>
              <a:gd name="connsiteY163" fmla="*/ 558295 h 1126566"/>
              <a:gd name="connsiteX164" fmla="*/ 12192000 w 12192000"/>
              <a:gd name="connsiteY164" fmla="*/ 1126566 h 1126566"/>
              <a:gd name="connsiteX165" fmla="*/ 0 w 12192000"/>
              <a:gd name="connsiteY165" fmla="*/ 1126566 h 1126566"/>
              <a:gd name="connsiteX166" fmla="*/ 0 w 12192000"/>
              <a:gd name="connsiteY166" fmla="*/ 401922 h 1126566"/>
              <a:gd name="connsiteX167" fmla="*/ 25242 w 12192000"/>
              <a:gd name="connsiteY167" fmla="*/ 388862 h 1126566"/>
              <a:gd name="connsiteX168" fmla="*/ 96922 w 12192000"/>
              <a:gd name="connsiteY168" fmla="*/ 357381 h 1126566"/>
              <a:gd name="connsiteX169" fmla="*/ 164580 w 12192000"/>
              <a:gd name="connsiteY169" fmla="*/ 322443 h 1126566"/>
              <a:gd name="connsiteX170" fmla="*/ 258712 w 12192000"/>
              <a:gd name="connsiteY170" fmla="*/ 286531 h 1126566"/>
              <a:gd name="connsiteX171" fmla="*/ 316354 w 12192000"/>
              <a:gd name="connsiteY171" fmla="*/ 238529 h 1126566"/>
              <a:gd name="connsiteX172" fmla="*/ 328834 w 12192000"/>
              <a:gd name="connsiteY172" fmla="*/ 240963 h 1126566"/>
              <a:gd name="connsiteX173" fmla="*/ 383414 w 12192000"/>
              <a:gd name="connsiteY173" fmla="*/ 221196 h 1126566"/>
              <a:gd name="connsiteX174" fmla="*/ 537708 w 12192000"/>
              <a:gd name="connsiteY174" fmla="*/ 119020 h 1126566"/>
              <a:gd name="connsiteX175" fmla="*/ 653257 w 12192000"/>
              <a:gd name="connsiteY175" fmla="*/ 91372 h 1126566"/>
              <a:gd name="connsiteX176" fmla="*/ 763197 w 12192000"/>
              <a:gd name="connsiteY176" fmla="*/ 59356 h 1126566"/>
              <a:gd name="connsiteX177" fmla="*/ 778208 w 12192000"/>
              <a:gd name="connsiteY177" fmla="*/ 63801 h 1126566"/>
              <a:gd name="connsiteX178" fmla="*/ 784725 w 12192000"/>
              <a:gd name="connsiteY178" fmla="*/ 62505 h 1126566"/>
              <a:gd name="connsiteX179" fmla="*/ 785400 w 12192000"/>
              <a:gd name="connsiteY179" fmla="*/ 62796 h 1126566"/>
              <a:gd name="connsiteX180" fmla="*/ 786774 w 12192000"/>
              <a:gd name="connsiteY180" fmla="*/ 62098 h 1126566"/>
              <a:gd name="connsiteX181" fmla="*/ 852003 w 12192000"/>
              <a:gd name="connsiteY181" fmla="*/ 61064 h 1126566"/>
              <a:gd name="connsiteX182" fmla="*/ 870719 w 12192000"/>
              <a:gd name="connsiteY182" fmla="*/ 47209 h 1126566"/>
              <a:gd name="connsiteX183" fmla="*/ 883786 w 12192000"/>
              <a:gd name="connsiteY183" fmla="*/ 45814 h 1126566"/>
              <a:gd name="connsiteX184" fmla="*/ 886400 w 12192000"/>
              <a:gd name="connsiteY184" fmla="*/ 43909 h 1126566"/>
              <a:gd name="connsiteX185" fmla="*/ 893881 w 12192000"/>
              <a:gd name="connsiteY185" fmla="*/ 40197 h 1126566"/>
              <a:gd name="connsiteX186" fmla="*/ 886282 w 12192000"/>
              <a:gd name="connsiteY186" fmla="*/ 36610 h 1126566"/>
              <a:gd name="connsiteX187" fmla="*/ 950274 w 12192000"/>
              <a:gd name="connsiteY187" fmla="*/ 20111 h 1126566"/>
              <a:gd name="connsiteX188" fmla="*/ 988432 w 12192000"/>
              <a:gd name="connsiteY188" fmla="*/ 24039 h 1126566"/>
              <a:gd name="connsiteX189" fmla="*/ 1048223 w 12192000"/>
              <a:gd name="connsiteY189" fmla="*/ 19791 h 1126566"/>
              <a:gd name="connsiteX190" fmla="*/ 1177886 w 12192000"/>
              <a:gd name="connsiteY190" fmla="*/ 30728 h 1126566"/>
              <a:gd name="connsiteX191" fmla="*/ 1305018 w 12192000"/>
              <a:gd name="connsiteY19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14746 w 12192000"/>
              <a:gd name="connsiteY151" fmla="*/ 360281 h 1126566"/>
              <a:gd name="connsiteX152" fmla="*/ 11786197 w 12192000"/>
              <a:gd name="connsiteY152" fmla="*/ 477948 h 1126566"/>
              <a:gd name="connsiteX153" fmla="*/ 11866598 w 12192000"/>
              <a:gd name="connsiteY153" fmla="*/ 486803 h 1126566"/>
              <a:gd name="connsiteX154" fmla="*/ 11916744 w 12192000"/>
              <a:gd name="connsiteY154" fmla="*/ 502917 h 1126566"/>
              <a:gd name="connsiteX155" fmla="*/ 11949248 w 12192000"/>
              <a:gd name="connsiteY155" fmla="*/ 518881 h 1126566"/>
              <a:gd name="connsiteX156" fmla="*/ 11951002 w 12192000"/>
              <a:gd name="connsiteY156" fmla="*/ 518735 h 1126566"/>
              <a:gd name="connsiteX157" fmla="*/ 11957283 w 12192000"/>
              <a:gd name="connsiteY157" fmla="*/ 522828 h 1126566"/>
              <a:gd name="connsiteX158" fmla="*/ 11966535 w 12192000"/>
              <a:gd name="connsiteY158" fmla="*/ 527372 h 1126566"/>
              <a:gd name="connsiteX159" fmla="*/ 12026007 w 12192000"/>
              <a:gd name="connsiteY159" fmla="*/ 534384 h 1126566"/>
              <a:gd name="connsiteX160" fmla="*/ 12035188 w 12192000"/>
              <a:gd name="connsiteY160" fmla="*/ 529609 h 1126566"/>
              <a:gd name="connsiteX161" fmla="*/ 12115225 w 12192000"/>
              <a:gd name="connsiteY161" fmla="*/ 561895 h 1126566"/>
              <a:gd name="connsiteX162" fmla="*/ 12191636 w 12192000"/>
              <a:gd name="connsiteY162" fmla="*/ 558318 h 1126566"/>
              <a:gd name="connsiteX163" fmla="*/ 12192000 w 12192000"/>
              <a:gd name="connsiteY163" fmla="*/ 558295 h 1126566"/>
              <a:gd name="connsiteX164" fmla="*/ 12192000 w 12192000"/>
              <a:gd name="connsiteY164" fmla="*/ 1126566 h 1126566"/>
              <a:gd name="connsiteX165" fmla="*/ 0 w 12192000"/>
              <a:gd name="connsiteY165" fmla="*/ 1126566 h 1126566"/>
              <a:gd name="connsiteX166" fmla="*/ 0 w 12192000"/>
              <a:gd name="connsiteY166" fmla="*/ 401922 h 1126566"/>
              <a:gd name="connsiteX167" fmla="*/ 25242 w 12192000"/>
              <a:gd name="connsiteY167" fmla="*/ 388862 h 1126566"/>
              <a:gd name="connsiteX168" fmla="*/ 96922 w 12192000"/>
              <a:gd name="connsiteY168" fmla="*/ 357381 h 1126566"/>
              <a:gd name="connsiteX169" fmla="*/ 164580 w 12192000"/>
              <a:gd name="connsiteY169" fmla="*/ 322443 h 1126566"/>
              <a:gd name="connsiteX170" fmla="*/ 258712 w 12192000"/>
              <a:gd name="connsiteY170" fmla="*/ 286531 h 1126566"/>
              <a:gd name="connsiteX171" fmla="*/ 316354 w 12192000"/>
              <a:gd name="connsiteY171" fmla="*/ 238529 h 1126566"/>
              <a:gd name="connsiteX172" fmla="*/ 328834 w 12192000"/>
              <a:gd name="connsiteY172" fmla="*/ 240963 h 1126566"/>
              <a:gd name="connsiteX173" fmla="*/ 383414 w 12192000"/>
              <a:gd name="connsiteY173" fmla="*/ 221196 h 1126566"/>
              <a:gd name="connsiteX174" fmla="*/ 537708 w 12192000"/>
              <a:gd name="connsiteY174" fmla="*/ 119020 h 1126566"/>
              <a:gd name="connsiteX175" fmla="*/ 653257 w 12192000"/>
              <a:gd name="connsiteY175" fmla="*/ 91372 h 1126566"/>
              <a:gd name="connsiteX176" fmla="*/ 763197 w 12192000"/>
              <a:gd name="connsiteY176" fmla="*/ 59356 h 1126566"/>
              <a:gd name="connsiteX177" fmla="*/ 778208 w 12192000"/>
              <a:gd name="connsiteY177" fmla="*/ 63801 h 1126566"/>
              <a:gd name="connsiteX178" fmla="*/ 784725 w 12192000"/>
              <a:gd name="connsiteY178" fmla="*/ 62505 h 1126566"/>
              <a:gd name="connsiteX179" fmla="*/ 785400 w 12192000"/>
              <a:gd name="connsiteY179" fmla="*/ 62796 h 1126566"/>
              <a:gd name="connsiteX180" fmla="*/ 786774 w 12192000"/>
              <a:gd name="connsiteY180" fmla="*/ 62098 h 1126566"/>
              <a:gd name="connsiteX181" fmla="*/ 852003 w 12192000"/>
              <a:gd name="connsiteY181" fmla="*/ 61064 h 1126566"/>
              <a:gd name="connsiteX182" fmla="*/ 870719 w 12192000"/>
              <a:gd name="connsiteY182" fmla="*/ 47209 h 1126566"/>
              <a:gd name="connsiteX183" fmla="*/ 883786 w 12192000"/>
              <a:gd name="connsiteY183" fmla="*/ 45814 h 1126566"/>
              <a:gd name="connsiteX184" fmla="*/ 886400 w 12192000"/>
              <a:gd name="connsiteY184" fmla="*/ 43909 h 1126566"/>
              <a:gd name="connsiteX185" fmla="*/ 893881 w 12192000"/>
              <a:gd name="connsiteY185" fmla="*/ 40197 h 1126566"/>
              <a:gd name="connsiteX186" fmla="*/ 886282 w 12192000"/>
              <a:gd name="connsiteY186" fmla="*/ 36610 h 1126566"/>
              <a:gd name="connsiteX187" fmla="*/ 950274 w 12192000"/>
              <a:gd name="connsiteY187" fmla="*/ 20111 h 1126566"/>
              <a:gd name="connsiteX188" fmla="*/ 988432 w 12192000"/>
              <a:gd name="connsiteY188" fmla="*/ 24039 h 1126566"/>
              <a:gd name="connsiteX189" fmla="*/ 1048223 w 12192000"/>
              <a:gd name="connsiteY189" fmla="*/ 19791 h 1126566"/>
              <a:gd name="connsiteX190" fmla="*/ 1177886 w 12192000"/>
              <a:gd name="connsiteY190" fmla="*/ 30728 h 1126566"/>
              <a:gd name="connsiteX191" fmla="*/ 1305018 w 12192000"/>
              <a:gd name="connsiteY19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585904 w 12192000"/>
              <a:gd name="connsiteY149" fmla="*/ 355142 h 1126566"/>
              <a:gd name="connsiteX150" fmla="*/ 11607823 w 12192000"/>
              <a:gd name="connsiteY150" fmla="*/ 357347 h 1126566"/>
              <a:gd name="connsiteX151" fmla="*/ 11664276 w 12192000"/>
              <a:gd name="connsiteY151" fmla="*/ 386951 h 1126566"/>
              <a:gd name="connsiteX152" fmla="*/ 11786197 w 12192000"/>
              <a:gd name="connsiteY152" fmla="*/ 477948 h 1126566"/>
              <a:gd name="connsiteX153" fmla="*/ 11866598 w 12192000"/>
              <a:gd name="connsiteY153" fmla="*/ 486803 h 1126566"/>
              <a:gd name="connsiteX154" fmla="*/ 11916744 w 12192000"/>
              <a:gd name="connsiteY154" fmla="*/ 502917 h 1126566"/>
              <a:gd name="connsiteX155" fmla="*/ 11949248 w 12192000"/>
              <a:gd name="connsiteY155" fmla="*/ 518881 h 1126566"/>
              <a:gd name="connsiteX156" fmla="*/ 11951002 w 12192000"/>
              <a:gd name="connsiteY156" fmla="*/ 518735 h 1126566"/>
              <a:gd name="connsiteX157" fmla="*/ 11957283 w 12192000"/>
              <a:gd name="connsiteY157" fmla="*/ 522828 h 1126566"/>
              <a:gd name="connsiteX158" fmla="*/ 11966535 w 12192000"/>
              <a:gd name="connsiteY158" fmla="*/ 527372 h 1126566"/>
              <a:gd name="connsiteX159" fmla="*/ 12026007 w 12192000"/>
              <a:gd name="connsiteY159" fmla="*/ 534384 h 1126566"/>
              <a:gd name="connsiteX160" fmla="*/ 12035188 w 12192000"/>
              <a:gd name="connsiteY160" fmla="*/ 529609 h 1126566"/>
              <a:gd name="connsiteX161" fmla="*/ 12115225 w 12192000"/>
              <a:gd name="connsiteY161" fmla="*/ 561895 h 1126566"/>
              <a:gd name="connsiteX162" fmla="*/ 12191636 w 12192000"/>
              <a:gd name="connsiteY162" fmla="*/ 558318 h 1126566"/>
              <a:gd name="connsiteX163" fmla="*/ 12192000 w 12192000"/>
              <a:gd name="connsiteY163" fmla="*/ 558295 h 1126566"/>
              <a:gd name="connsiteX164" fmla="*/ 12192000 w 12192000"/>
              <a:gd name="connsiteY164" fmla="*/ 1126566 h 1126566"/>
              <a:gd name="connsiteX165" fmla="*/ 0 w 12192000"/>
              <a:gd name="connsiteY165" fmla="*/ 1126566 h 1126566"/>
              <a:gd name="connsiteX166" fmla="*/ 0 w 12192000"/>
              <a:gd name="connsiteY166" fmla="*/ 401922 h 1126566"/>
              <a:gd name="connsiteX167" fmla="*/ 25242 w 12192000"/>
              <a:gd name="connsiteY167" fmla="*/ 388862 h 1126566"/>
              <a:gd name="connsiteX168" fmla="*/ 96922 w 12192000"/>
              <a:gd name="connsiteY168" fmla="*/ 357381 h 1126566"/>
              <a:gd name="connsiteX169" fmla="*/ 164580 w 12192000"/>
              <a:gd name="connsiteY169" fmla="*/ 322443 h 1126566"/>
              <a:gd name="connsiteX170" fmla="*/ 258712 w 12192000"/>
              <a:gd name="connsiteY170" fmla="*/ 286531 h 1126566"/>
              <a:gd name="connsiteX171" fmla="*/ 316354 w 12192000"/>
              <a:gd name="connsiteY171" fmla="*/ 238529 h 1126566"/>
              <a:gd name="connsiteX172" fmla="*/ 328834 w 12192000"/>
              <a:gd name="connsiteY172" fmla="*/ 240963 h 1126566"/>
              <a:gd name="connsiteX173" fmla="*/ 383414 w 12192000"/>
              <a:gd name="connsiteY173" fmla="*/ 221196 h 1126566"/>
              <a:gd name="connsiteX174" fmla="*/ 537708 w 12192000"/>
              <a:gd name="connsiteY174" fmla="*/ 119020 h 1126566"/>
              <a:gd name="connsiteX175" fmla="*/ 653257 w 12192000"/>
              <a:gd name="connsiteY175" fmla="*/ 91372 h 1126566"/>
              <a:gd name="connsiteX176" fmla="*/ 763197 w 12192000"/>
              <a:gd name="connsiteY176" fmla="*/ 59356 h 1126566"/>
              <a:gd name="connsiteX177" fmla="*/ 778208 w 12192000"/>
              <a:gd name="connsiteY177" fmla="*/ 63801 h 1126566"/>
              <a:gd name="connsiteX178" fmla="*/ 784725 w 12192000"/>
              <a:gd name="connsiteY178" fmla="*/ 62505 h 1126566"/>
              <a:gd name="connsiteX179" fmla="*/ 785400 w 12192000"/>
              <a:gd name="connsiteY179" fmla="*/ 62796 h 1126566"/>
              <a:gd name="connsiteX180" fmla="*/ 786774 w 12192000"/>
              <a:gd name="connsiteY180" fmla="*/ 62098 h 1126566"/>
              <a:gd name="connsiteX181" fmla="*/ 852003 w 12192000"/>
              <a:gd name="connsiteY181" fmla="*/ 61064 h 1126566"/>
              <a:gd name="connsiteX182" fmla="*/ 870719 w 12192000"/>
              <a:gd name="connsiteY182" fmla="*/ 47209 h 1126566"/>
              <a:gd name="connsiteX183" fmla="*/ 883786 w 12192000"/>
              <a:gd name="connsiteY183" fmla="*/ 45814 h 1126566"/>
              <a:gd name="connsiteX184" fmla="*/ 886400 w 12192000"/>
              <a:gd name="connsiteY184" fmla="*/ 43909 h 1126566"/>
              <a:gd name="connsiteX185" fmla="*/ 893881 w 12192000"/>
              <a:gd name="connsiteY185" fmla="*/ 40197 h 1126566"/>
              <a:gd name="connsiteX186" fmla="*/ 886282 w 12192000"/>
              <a:gd name="connsiteY186" fmla="*/ 36610 h 1126566"/>
              <a:gd name="connsiteX187" fmla="*/ 950274 w 12192000"/>
              <a:gd name="connsiteY187" fmla="*/ 20111 h 1126566"/>
              <a:gd name="connsiteX188" fmla="*/ 988432 w 12192000"/>
              <a:gd name="connsiteY188" fmla="*/ 24039 h 1126566"/>
              <a:gd name="connsiteX189" fmla="*/ 1048223 w 12192000"/>
              <a:gd name="connsiteY189" fmla="*/ 19791 h 1126566"/>
              <a:gd name="connsiteX190" fmla="*/ 1177886 w 12192000"/>
              <a:gd name="connsiteY190" fmla="*/ 30728 h 1126566"/>
              <a:gd name="connsiteX191" fmla="*/ 1305018 w 12192000"/>
              <a:gd name="connsiteY191"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1957283 w 12192000"/>
              <a:gd name="connsiteY156" fmla="*/ 522828 h 1126566"/>
              <a:gd name="connsiteX157" fmla="*/ 11966535 w 12192000"/>
              <a:gd name="connsiteY157" fmla="*/ 527372 h 1126566"/>
              <a:gd name="connsiteX158" fmla="*/ 12026007 w 12192000"/>
              <a:gd name="connsiteY158" fmla="*/ 534384 h 1126566"/>
              <a:gd name="connsiteX159" fmla="*/ 12035188 w 12192000"/>
              <a:gd name="connsiteY159" fmla="*/ 529609 h 1126566"/>
              <a:gd name="connsiteX160" fmla="*/ 12115225 w 12192000"/>
              <a:gd name="connsiteY160" fmla="*/ 561895 h 1126566"/>
              <a:gd name="connsiteX161" fmla="*/ 12191636 w 12192000"/>
              <a:gd name="connsiteY161" fmla="*/ 558318 h 1126566"/>
              <a:gd name="connsiteX162" fmla="*/ 12192000 w 12192000"/>
              <a:gd name="connsiteY162" fmla="*/ 558295 h 1126566"/>
              <a:gd name="connsiteX163" fmla="*/ 12192000 w 12192000"/>
              <a:gd name="connsiteY163" fmla="*/ 1126566 h 1126566"/>
              <a:gd name="connsiteX164" fmla="*/ 0 w 12192000"/>
              <a:gd name="connsiteY164" fmla="*/ 1126566 h 1126566"/>
              <a:gd name="connsiteX165" fmla="*/ 0 w 12192000"/>
              <a:gd name="connsiteY165" fmla="*/ 401922 h 1126566"/>
              <a:gd name="connsiteX166" fmla="*/ 25242 w 12192000"/>
              <a:gd name="connsiteY166" fmla="*/ 388862 h 1126566"/>
              <a:gd name="connsiteX167" fmla="*/ 96922 w 12192000"/>
              <a:gd name="connsiteY167" fmla="*/ 357381 h 1126566"/>
              <a:gd name="connsiteX168" fmla="*/ 164580 w 12192000"/>
              <a:gd name="connsiteY168" fmla="*/ 322443 h 1126566"/>
              <a:gd name="connsiteX169" fmla="*/ 258712 w 12192000"/>
              <a:gd name="connsiteY169" fmla="*/ 286531 h 1126566"/>
              <a:gd name="connsiteX170" fmla="*/ 316354 w 12192000"/>
              <a:gd name="connsiteY170" fmla="*/ 238529 h 1126566"/>
              <a:gd name="connsiteX171" fmla="*/ 328834 w 12192000"/>
              <a:gd name="connsiteY171" fmla="*/ 240963 h 1126566"/>
              <a:gd name="connsiteX172" fmla="*/ 383414 w 12192000"/>
              <a:gd name="connsiteY172" fmla="*/ 221196 h 1126566"/>
              <a:gd name="connsiteX173" fmla="*/ 537708 w 12192000"/>
              <a:gd name="connsiteY173" fmla="*/ 119020 h 1126566"/>
              <a:gd name="connsiteX174" fmla="*/ 653257 w 12192000"/>
              <a:gd name="connsiteY174" fmla="*/ 91372 h 1126566"/>
              <a:gd name="connsiteX175" fmla="*/ 763197 w 12192000"/>
              <a:gd name="connsiteY175" fmla="*/ 59356 h 1126566"/>
              <a:gd name="connsiteX176" fmla="*/ 778208 w 12192000"/>
              <a:gd name="connsiteY176" fmla="*/ 63801 h 1126566"/>
              <a:gd name="connsiteX177" fmla="*/ 784725 w 12192000"/>
              <a:gd name="connsiteY177" fmla="*/ 62505 h 1126566"/>
              <a:gd name="connsiteX178" fmla="*/ 785400 w 12192000"/>
              <a:gd name="connsiteY178" fmla="*/ 62796 h 1126566"/>
              <a:gd name="connsiteX179" fmla="*/ 786774 w 12192000"/>
              <a:gd name="connsiteY179" fmla="*/ 62098 h 1126566"/>
              <a:gd name="connsiteX180" fmla="*/ 852003 w 12192000"/>
              <a:gd name="connsiteY180" fmla="*/ 61064 h 1126566"/>
              <a:gd name="connsiteX181" fmla="*/ 870719 w 12192000"/>
              <a:gd name="connsiteY181" fmla="*/ 47209 h 1126566"/>
              <a:gd name="connsiteX182" fmla="*/ 883786 w 12192000"/>
              <a:gd name="connsiteY182" fmla="*/ 45814 h 1126566"/>
              <a:gd name="connsiteX183" fmla="*/ 886400 w 12192000"/>
              <a:gd name="connsiteY183" fmla="*/ 43909 h 1126566"/>
              <a:gd name="connsiteX184" fmla="*/ 893881 w 12192000"/>
              <a:gd name="connsiteY184" fmla="*/ 40197 h 1126566"/>
              <a:gd name="connsiteX185" fmla="*/ 886282 w 12192000"/>
              <a:gd name="connsiteY185" fmla="*/ 36610 h 1126566"/>
              <a:gd name="connsiteX186" fmla="*/ 950274 w 12192000"/>
              <a:gd name="connsiteY186" fmla="*/ 20111 h 1126566"/>
              <a:gd name="connsiteX187" fmla="*/ 988432 w 12192000"/>
              <a:gd name="connsiteY187" fmla="*/ 24039 h 1126566"/>
              <a:gd name="connsiteX188" fmla="*/ 1048223 w 12192000"/>
              <a:gd name="connsiteY188" fmla="*/ 19791 h 1126566"/>
              <a:gd name="connsiteX189" fmla="*/ 1177886 w 12192000"/>
              <a:gd name="connsiteY189" fmla="*/ 30728 h 1126566"/>
              <a:gd name="connsiteX190" fmla="*/ 1305018 w 12192000"/>
              <a:gd name="connsiteY190"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1957283 w 12192000"/>
              <a:gd name="connsiteY156" fmla="*/ 522828 h 1126566"/>
              <a:gd name="connsiteX157" fmla="*/ 12026007 w 12192000"/>
              <a:gd name="connsiteY157" fmla="*/ 534384 h 1126566"/>
              <a:gd name="connsiteX158" fmla="*/ 12035188 w 12192000"/>
              <a:gd name="connsiteY158" fmla="*/ 529609 h 1126566"/>
              <a:gd name="connsiteX159" fmla="*/ 12115225 w 12192000"/>
              <a:gd name="connsiteY159" fmla="*/ 561895 h 1126566"/>
              <a:gd name="connsiteX160" fmla="*/ 12191636 w 12192000"/>
              <a:gd name="connsiteY160" fmla="*/ 558318 h 1126566"/>
              <a:gd name="connsiteX161" fmla="*/ 12192000 w 12192000"/>
              <a:gd name="connsiteY161" fmla="*/ 558295 h 1126566"/>
              <a:gd name="connsiteX162" fmla="*/ 12192000 w 12192000"/>
              <a:gd name="connsiteY162" fmla="*/ 1126566 h 1126566"/>
              <a:gd name="connsiteX163" fmla="*/ 0 w 12192000"/>
              <a:gd name="connsiteY163" fmla="*/ 1126566 h 1126566"/>
              <a:gd name="connsiteX164" fmla="*/ 0 w 12192000"/>
              <a:gd name="connsiteY164" fmla="*/ 401922 h 1126566"/>
              <a:gd name="connsiteX165" fmla="*/ 25242 w 12192000"/>
              <a:gd name="connsiteY165" fmla="*/ 388862 h 1126566"/>
              <a:gd name="connsiteX166" fmla="*/ 96922 w 12192000"/>
              <a:gd name="connsiteY166" fmla="*/ 357381 h 1126566"/>
              <a:gd name="connsiteX167" fmla="*/ 164580 w 12192000"/>
              <a:gd name="connsiteY167" fmla="*/ 322443 h 1126566"/>
              <a:gd name="connsiteX168" fmla="*/ 258712 w 12192000"/>
              <a:gd name="connsiteY168" fmla="*/ 286531 h 1126566"/>
              <a:gd name="connsiteX169" fmla="*/ 316354 w 12192000"/>
              <a:gd name="connsiteY169" fmla="*/ 238529 h 1126566"/>
              <a:gd name="connsiteX170" fmla="*/ 328834 w 12192000"/>
              <a:gd name="connsiteY170" fmla="*/ 240963 h 1126566"/>
              <a:gd name="connsiteX171" fmla="*/ 383414 w 12192000"/>
              <a:gd name="connsiteY171" fmla="*/ 221196 h 1126566"/>
              <a:gd name="connsiteX172" fmla="*/ 537708 w 12192000"/>
              <a:gd name="connsiteY172" fmla="*/ 119020 h 1126566"/>
              <a:gd name="connsiteX173" fmla="*/ 653257 w 12192000"/>
              <a:gd name="connsiteY173" fmla="*/ 91372 h 1126566"/>
              <a:gd name="connsiteX174" fmla="*/ 763197 w 12192000"/>
              <a:gd name="connsiteY174" fmla="*/ 59356 h 1126566"/>
              <a:gd name="connsiteX175" fmla="*/ 778208 w 12192000"/>
              <a:gd name="connsiteY175" fmla="*/ 63801 h 1126566"/>
              <a:gd name="connsiteX176" fmla="*/ 784725 w 12192000"/>
              <a:gd name="connsiteY176" fmla="*/ 62505 h 1126566"/>
              <a:gd name="connsiteX177" fmla="*/ 785400 w 12192000"/>
              <a:gd name="connsiteY177" fmla="*/ 62796 h 1126566"/>
              <a:gd name="connsiteX178" fmla="*/ 786774 w 12192000"/>
              <a:gd name="connsiteY178" fmla="*/ 62098 h 1126566"/>
              <a:gd name="connsiteX179" fmla="*/ 852003 w 12192000"/>
              <a:gd name="connsiteY179" fmla="*/ 61064 h 1126566"/>
              <a:gd name="connsiteX180" fmla="*/ 870719 w 12192000"/>
              <a:gd name="connsiteY180" fmla="*/ 47209 h 1126566"/>
              <a:gd name="connsiteX181" fmla="*/ 883786 w 12192000"/>
              <a:gd name="connsiteY181" fmla="*/ 45814 h 1126566"/>
              <a:gd name="connsiteX182" fmla="*/ 886400 w 12192000"/>
              <a:gd name="connsiteY182" fmla="*/ 43909 h 1126566"/>
              <a:gd name="connsiteX183" fmla="*/ 893881 w 12192000"/>
              <a:gd name="connsiteY183" fmla="*/ 40197 h 1126566"/>
              <a:gd name="connsiteX184" fmla="*/ 886282 w 12192000"/>
              <a:gd name="connsiteY184" fmla="*/ 36610 h 1126566"/>
              <a:gd name="connsiteX185" fmla="*/ 950274 w 12192000"/>
              <a:gd name="connsiteY185" fmla="*/ 20111 h 1126566"/>
              <a:gd name="connsiteX186" fmla="*/ 988432 w 12192000"/>
              <a:gd name="connsiteY186" fmla="*/ 24039 h 1126566"/>
              <a:gd name="connsiteX187" fmla="*/ 1048223 w 12192000"/>
              <a:gd name="connsiteY187" fmla="*/ 19791 h 1126566"/>
              <a:gd name="connsiteX188" fmla="*/ 1177886 w 12192000"/>
              <a:gd name="connsiteY188" fmla="*/ 30728 h 1126566"/>
              <a:gd name="connsiteX189" fmla="*/ 1305018 w 12192000"/>
              <a:gd name="connsiteY189"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49306 w 12192000"/>
              <a:gd name="connsiteY119" fmla="*/ 35204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2026007 w 12192000"/>
              <a:gd name="connsiteY156" fmla="*/ 534384 h 1126566"/>
              <a:gd name="connsiteX157" fmla="*/ 12035188 w 12192000"/>
              <a:gd name="connsiteY157" fmla="*/ 529609 h 1126566"/>
              <a:gd name="connsiteX158" fmla="*/ 12115225 w 12192000"/>
              <a:gd name="connsiteY158" fmla="*/ 561895 h 1126566"/>
              <a:gd name="connsiteX159" fmla="*/ 12191636 w 12192000"/>
              <a:gd name="connsiteY159" fmla="*/ 558318 h 1126566"/>
              <a:gd name="connsiteX160" fmla="*/ 12192000 w 12192000"/>
              <a:gd name="connsiteY160" fmla="*/ 558295 h 1126566"/>
              <a:gd name="connsiteX161" fmla="*/ 12192000 w 12192000"/>
              <a:gd name="connsiteY161" fmla="*/ 1126566 h 1126566"/>
              <a:gd name="connsiteX162" fmla="*/ 0 w 12192000"/>
              <a:gd name="connsiteY162" fmla="*/ 1126566 h 1126566"/>
              <a:gd name="connsiteX163" fmla="*/ 0 w 12192000"/>
              <a:gd name="connsiteY163" fmla="*/ 401922 h 1126566"/>
              <a:gd name="connsiteX164" fmla="*/ 25242 w 12192000"/>
              <a:gd name="connsiteY164" fmla="*/ 388862 h 1126566"/>
              <a:gd name="connsiteX165" fmla="*/ 96922 w 12192000"/>
              <a:gd name="connsiteY165" fmla="*/ 357381 h 1126566"/>
              <a:gd name="connsiteX166" fmla="*/ 164580 w 12192000"/>
              <a:gd name="connsiteY166" fmla="*/ 322443 h 1126566"/>
              <a:gd name="connsiteX167" fmla="*/ 258712 w 12192000"/>
              <a:gd name="connsiteY167" fmla="*/ 286531 h 1126566"/>
              <a:gd name="connsiteX168" fmla="*/ 316354 w 12192000"/>
              <a:gd name="connsiteY168" fmla="*/ 238529 h 1126566"/>
              <a:gd name="connsiteX169" fmla="*/ 328834 w 12192000"/>
              <a:gd name="connsiteY169" fmla="*/ 240963 h 1126566"/>
              <a:gd name="connsiteX170" fmla="*/ 383414 w 12192000"/>
              <a:gd name="connsiteY170" fmla="*/ 221196 h 1126566"/>
              <a:gd name="connsiteX171" fmla="*/ 537708 w 12192000"/>
              <a:gd name="connsiteY171" fmla="*/ 119020 h 1126566"/>
              <a:gd name="connsiteX172" fmla="*/ 653257 w 12192000"/>
              <a:gd name="connsiteY172" fmla="*/ 91372 h 1126566"/>
              <a:gd name="connsiteX173" fmla="*/ 763197 w 12192000"/>
              <a:gd name="connsiteY173" fmla="*/ 59356 h 1126566"/>
              <a:gd name="connsiteX174" fmla="*/ 778208 w 12192000"/>
              <a:gd name="connsiteY174" fmla="*/ 63801 h 1126566"/>
              <a:gd name="connsiteX175" fmla="*/ 784725 w 12192000"/>
              <a:gd name="connsiteY175" fmla="*/ 62505 h 1126566"/>
              <a:gd name="connsiteX176" fmla="*/ 785400 w 12192000"/>
              <a:gd name="connsiteY176" fmla="*/ 62796 h 1126566"/>
              <a:gd name="connsiteX177" fmla="*/ 786774 w 12192000"/>
              <a:gd name="connsiteY177" fmla="*/ 62098 h 1126566"/>
              <a:gd name="connsiteX178" fmla="*/ 852003 w 12192000"/>
              <a:gd name="connsiteY178" fmla="*/ 61064 h 1126566"/>
              <a:gd name="connsiteX179" fmla="*/ 870719 w 12192000"/>
              <a:gd name="connsiteY179" fmla="*/ 47209 h 1126566"/>
              <a:gd name="connsiteX180" fmla="*/ 883786 w 12192000"/>
              <a:gd name="connsiteY180" fmla="*/ 45814 h 1126566"/>
              <a:gd name="connsiteX181" fmla="*/ 886400 w 12192000"/>
              <a:gd name="connsiteY181" fmla="*/ 43909 h 1126566"/>
              <a:gd name="connsiteX182" fmla="*/ 893881 w 12192000"/>
              <a:gd name="connsiteY182" fmla="*/ 40197 h 1126566"/>
              <a:gd name="connsiteX183" fmla="*/ 886282 w 12192000"/>
              <a:gd name="connsiteY183" fmla="*/ 36610 h 1126566"/>
              <a:gd name="connsiteX184" fmla="*/ 950274 w 12192000"/>
              <a:gd name="connsiteY184" fmla="*/ 20111 h 1126566"/>
              <a:gd name="connsiteX185" fmla="*/ 988432 w 12192000"/>
              <a:gd name="connsiteY185" fmla="*/ 24039 h 1126566"/>
              <a:gd name="connsiteX186" fmla="*/ 1048223 w 12192000"/>
              <a:gd name="connsiteY186" fmla="*/ 19791 h 1126566"/>
              <a:gd name="connsiteX187" fmla="*/ 1177886 w 12192000"/>
              <a:gd name="connsiteY187" fmla="*/ 30728 h 1126566"/>
              <a:gd name="connsiteX188" fmla="*/ 1305018 w 12192000"/>
              <a:gd name="connsiteY188"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057432 w 12192000"/>
              <a:gd name="connsiteY112" fmla="*/ 421938 h 1126566"/>
              <a:gd name="connsiteX113" fmla="*/ 10121534 w 12192000"/>
              <a:gd name="connsiteY113" fmla="*/ 437514 h 1126566"/>
              <a:gd name="connsiteX114" fmla="*/ 10199200 w 12192000"/>
              <a:gd name="connsiteY114" fmla="*/ 438197 h 1126566"/>
              <a:gd name="connsiteX115" fmla="*/ 10245648 w 12192000"/>
              <a:gd name="connsiteY115" fmla="*/ 438831 h 1126566"/>
              <a:gd name="connsiteX116" fmla="*/ 10369590 w 12192000"/>
              <a:gd name="connsiteY116" fmla="*/ 423377 h 1126566"/>
              <a:gd name="connsiteX117" fmla="*/ 10575777 w 12192000"/>
              <a:gd name="connsiteY117" fmla="*/ 355859 h 1126566"/>
              <a:gd name="connsiteX118" fmla="*/ 10638984 w 12192000"/>
              <a:gd name="connsiteY118" fmla="*/ 347416 h 1126566"/>
              <a:gd name="connsiteX119" fmla="*/ 10668356 w 12192000"/>
              <a:gd name="connsiteY119" fmla="*/ 340612 h 1126566"/>
              <a:gd name="connsiteX120" fmla="*/ 10732175 w 12192000"/>
              <a:gd name="connsiteY120" fmla="*/ 317549 h 1126566"/>
              <a:gd name="connsiteX121" fmla="*/ 10862886 w 12192000"/>
              <a:gd name="connsiteY121" fmla="*/ 313438 h 1126566"/>
              <a:gd name="connsiteX122" fmla="*/ 10963063 w 12192000"/>
              <a:gd name="connsiteY122" fmla="*/ 317771 h 1126566"/>
              <a:gd name="connsiteX123" fmla="*/ 11018562 w 12192000"/>
              <a:gd name="connsiteY123" fmla="*/ 316991 h 1126566"/>
              <a:gd name="connsiteX124" fmla="*/ 11059692 w 12192000"/>
              <a:gd name="connsiteY124" fmla="*/ 319983 h 1126566"/>
              <a:gd name="connsiteX125" fmla="*/ 11160371 w 12192000"/>
              <a:gd name="connsiteY125" fmla="*/ 308440 h 1126566"/>
              <a:gd name="connsiteX126" fmla="*/ 11178386 w 12192000"/>
              <a:gd name="connsiteY126" fmla="*/ 299490 h 1126566"/>
              <a:gd name="connsiteX127" fmla="*/ 11192494 w 12192000"/>
              <a:gd name="connsiteY127" fmla="*/ 296221 h 1126566"/>
              <a:gd name="connsiteX128" fmla="*/ 11199770 w 12192000"/>
              <a:gd name="connsiteY128" fmla="*/ 299772 h 1126566"/>
              <a:gd name="connsiteX129" fmla="*/ 11217258 w 12192000"/>
              <a:gd name="connsiteY129" fmla="*/ 293681 h 1126566"/>
              <a:gd name="connsiteX130" fmla="*/ 11245798 w 12192000"/>
              <a:gd name="connsiteY130" fmla="*/ 292170 h 1126566"/>
              <a:gd name="connsiteX131" fmla="*/ 11255992 w 12192000"/>
              <a:gd name="connsiteY131" fmla="*/ 291919 h 1126566"/>
              <a:gd name="connsiteX132" fmla="*/ 11264859 w 12192000"/>
              <a:gd name="connsiteY132" fmla="*/ 293937 h 1126566"/>
              <a:gd name="connsiteX133" fmla="*/ 11276151 w 12192000"/>
              <a:gd name="connsiteY133" fmla="*/ 293070 h 1126566"/>
              <a:gd name="connsiteX134" fmla="*/ 11279850 w 12192000"/>
              <a:gd name="connsiteY134" fmla="*/ 291330 h 1126566"/>
              <a:gd name="connsiteX135" fmla="*/ 11290818 w 12192000"/>
              <a:gd name="connsiteY135" fmla="*/ 291060 h 1126566"/>
              <a:gd name="connsiteX136" fmla="*/ 11296248 w 12192000"/>
              <a:gd name="connsiteY136" fmla="*/ 290163 h 1126566"/>
              <a:gd name="connsiteX137" fmla="*/ 11301652 w 12192000"/>
              <a:gd name="connsiteY137" fmla="*/ 290324 h 1126566"/>
              <a:gd name="connsiteX138" fmla="*/ 11339114 w 12192000"/>
              <a:gd name="connsiteY138" fmla="*/ 288153 h 1126566"/>
              <a:gd name="connsiteX139" fmla="*/ 11345146 w 12192000"/>
              <a:gd name="connsiteY139" fmla="*/ 290802 h 1126566"/>
              <a:gd name="connsiteX140" fmla="*/ 11400126 w 12192000"/>
              <a:gd name="connsiteY140" fmla="*/ 292287 h 1126566"/>
              <a:gd name="connsiteX141" fmla="*/ 11400420 w 12192000"/>
              <a:gd name="connsiteY141" fmla="*/ 293758 h 1126566"/>
              <a:gd name="connsiteX142" fmla="*/ 11413889 w 12192000"/>
              <a:gd name="connsiteY142" fmla="*/ 300516 h 1126566"/>
              <a:gd name="connsiteX143" fmla="*/ 11440688 w 12192000"/>
              <a:gd name="connsiteY143" fmla="*/ 310121 h 1126566"/>
              <a:gd name="connsiteX144" fmla="*/ 11496733 w 12192000"/>
              <a:gd name="connsiteY144" fmla="*/ 350225 h 1126566"/>
              <a:gd name="connsiteX145" fmla="*/ 11554005 w 12192000"/>
              <a:gd name="connsiteY145" fmla="*/ 351933 h 1126566"/>
              <a:gd name="connsiteX146" fmla="*/ 11565304 w 12192000"/>
              <a:gd name="connsiteY146" fmla="*/ 353069 h 1126566"/>
              <a:gd name="connsiteX147" fmla="*/ 11565435 w 12192000"/>
              <a:gd name="connsiteY147" fmla="*/ 353419 h 1126566"/>
              <a:gd name="connsiteX148" fmla="*/ 11577168 w 12192000"/>
              <a:gd name="connsiteY148" fmla="*/ 355270 h 1126566"/>
              <a:gd name="connsiteX149" fmla="*/ 11607823 w 12192000"/>
              <a:gd name="connsiteY149" fmla="*/ 357347 h 1126566"/>
              <a:gd name="connsiteX150" fmla="*/ 11664276 w 12192000"/>
              <a:gd name="connsiteY150" fmla="*/ 386951 h 1126566"/>
              <a:gd name="connsiteX151" fmla="*/ 11786197 w 12192000"/>
              <a:gd name="connsiteY151" fmla="*/ 477948 h 1126566"/>
              <a:gd name="connsiteX152" fmla="*/ 11866598 w 12192000"/>
              <a:gd name="connsiteY152" fmla="*/ 486803 h 1126566"/>
              <a:gd name="connsiteX153" fmla="*/ 11916744 w 12192000"/>
              <a:gd name="connsiteY153" fmla="*/ 502917 h 1126566"/>
              <a:gd name="connsiteX154" fmla="*/ 11949248 w 12192000"/>
              <a:gd name="connsiteY154" fmla="*/ 518881 h 1126566"/>
              <a:gd name="connsiteX155" fmla="*/ 11951002 w 12192000"/>
              <a:gd name="connsiteY155" fmla="*/ 518735 h 1126566"/>
              <a:gd name="connsiteX156" fmla="*/ 12026007 w 12192000"/>
              <a:gd name="connsiteY156" fmla="*/ 534384 h 1126566"/>
              <a:gd name="connsiteX157" fmla="*/ 12035188 w 12192000"/>
              <a:gd name="connsiteY157" fmla="*/ 529609 h 1126566"/>
              <a:gd name="connsiteX158" fmla="*/ 12115225 w 12192000"/>
              <a:gd name="connsiteY158" fmla="*/ 561895 h 1126566"/>
              <a:gd name="connsiteX159" fmla="*/ 12191636 w 12192000"/>
              <a:gd name="connsiteY159" fmla="*/ 558318 h 1126566"/>
              <a:gd name="connsiteX160" fmla="*/ 12192000 w 12192000"/>
              <a:gd name="connsiteY160" fmla="*/ 558295 h 1126566"/>
              <a:gd name="connsiteX161" fmla="*/ 12192000 w 12192000"/>
              <a:gd name="connsiteY161" fmla="*/ 1126566 h 1126566"/>
              <a:gd name="connsiteX162" fmla="*/ 0 w 12192000"/>
              <a:gd name="connsiteY162" fmla="*/ 1126566 h 1126566"/>
              <a:gd name="connsiteX163" fmla="*/ 0 w 12192000"/>
              <a:gd name="connsiteY163" fmla="*/ 401922 h 1126566"/>
              <a:gd name="connsiteX164" fmla="*/ 25242 w 12192000"/>
              <a:gd name="connsiteY164" fmla="*/ 388862 h 1126566"/>
              <a:gd name="connsiteX165" fmla="*/ 96922 w 12192000"/>
              <a:gd name="connsiteY165" fmla="*/ 357381 h 1126566"/>
              <a:gd name="connsiteX166" fmla="*/ 164580 w 12192000"/>
              <a:gd name="connsiteY166" fmla="*/ 322443 h 1126566"/>
              <a:gd name="connsiteX167" fmla="*/ 258712 w 12192000"/>
              <a:gd name="connsiteY167" fmla="*/ 286531 h 1126566"/>
              <a:gd name="connsiteX168" fmla="*/ 316354 w 12192000"/>
              <a:gd name="connsiteY168" fmla="*/ 238529 h 1126566"/>
              <a:gd name="connsiteX169" fmla="*/ 328834 w 12192000"/>
              <a:gd name="connsiteY169" fmla="*/ 240963 h 1126566"/>
              <a:gd name="connsiteX170" fmla="*/ 383414 w 12192000"/>
              <a:gd name="connsiteY170" fmla="*/ 221196 h 1126566"/>
              <a:gd name="connsiteX171" fmla="*/ 537708 w 12192000"/>
              <a:gd name="connsiteY171" fmla="*/ 119020 h 1126566"/>
              <a:gd name="connsiteX172" fmla="*/ 653257 w 12192000"/>
              <a:gd name="connsiteY172" fmla="*/ 91372 h 1126566"/>
              <a:gd name="connsiteX173" fmla="*/ 763197 w 12192000"/>
              <a:gd name="connsiteY173" fmla="*/ 59356 h 1126566"/>
              <a:gd name="connsiteX174" fmla="*/ 778208 w 12192000"/>
              <a:gd name="connsiteY174" fmla="*/ 63801 h 1126566"/>
              <a:gd name="connsiteX175" fmla="*/ 784725 w 12192000"/>
              <a:gd name="connsiteY175" fmla="*/ 62505 h 1126566"/>
              <a:gd name="connsiteX176" fmla="*/ 785400 w 12192000"/>
              <a:gd name="connsiteY176" fmla="*/ 62796 h 1126566"/>
              <a:gd name="connsiteX177" fmla="*/ 786774 w 12192000"/>
              <a:gd name="connsiteY177" fmla="*/ 62098 h 1126566"/>
              <a:gd name="connsiteX178" fmla="*/ 852003 w 12192000"/>
              <a:gd name="connsiteY178" fmla="*/ 61064 h 1126566"/>
              <a:gd name="connsiteX179" fmla="*/ 870719 w 12192000"/>
              <a:gd name="connsiteY179" fmla="*/ 47209 h 1126566"/>
              <a:gd name="connsiteX180" fmla="*/ 883786 w 12192000"/>
              <a:gd name="connsiteY180" fmla="*/ 45814 h 1126566"/>
              <a:gd name="connsiteX181" fmla="*/ 886400 w 12192000"/>
              <a:gd name="connsiteY181" fmla="*/ 43909 h 1126566"/>
              <a:gd name="connsiteX182" fmla="*/ 893881 w 12192000"/>
              <a:gd name="connsiteY182" fmla="*/ 40197 h 1126566"/>
              <a:gd name="connsiteX183" fmla="*/ 886282 w 12192000"/>
              <a:gd name="connsiteY183" fmla="*/ 36610 h 1126566"/>
              <a:gd name="connsiteX184" fmla="*/ 950274 w 12192000"/>
              <a:gd name="connsiteY184" fmla="*/ 20111 h 1126566"/>
              <a:gd name="connsiteX185" fmla="*/ 988432 w 12192000"/>
              <a:gd name="connsiteY185" fmla="*/ 24039 h 1126566"/>
              <a:gd name="connsiteX186" fmla="*/ 1048223 w 12192000"/>
              <a:gd name="connsiteY186" fmla="*/ 19791 h 1126566"/>
              <a:gd name="connsiteX187" fmla="*/ 1177886 w 12192000"/>
              <a:gd name="connsiteY187" fmla="*/ 30728 h 1126566"/>
              <a:gd name="connsiteX188" fmla="*/ 1305018 w 12192000"/>
              <a:gd name="connsiteY188"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038815 w 12192000"/>
              <a:gd name="connsiteY111" fmla="*/ 419316 h 1126566"/>
              <a:gd name="connsiteX112" fmla="*/ 10121534 w 12192000"/>
              <a:gd name="connsiteY112" fmla="*/ 437514 h 1126566"/>
              <a:gd name="connsiteX113" fmla="*/ 10199200 w 12192000"/>
              <a:gd name="connsiteY113" fmla="*/ 438197 h 1126566"/>
              <a:gd name="connsiteX114" fmla="*/ 10245648 w 12192000"/>
              <a:gd name="connsiteY114" fmla="*/ 438831 h 1126566"/>
              <a:gd name="connsiteX115" fmla="*/ 10369590 w 12192000"/>
              <a:gd name="connsiteY115" fmla="*/ 423377 h 1126566"/>
              <a:gd name="connsiteX116" fmla="*/ 10575777 w 12192000"/>
              <a:gd name="connsiteY116" fmla="*/ 355859 h 1126566"/>
              <a:gd name="connsiteX117" fmla="*/ 10638984 w 12192000"/>
              <a:gd name="connsiteY117" fmla="*/ 347416 h 1126566"/>
              <a:gd name="connsiteX118" fmla="*/ 10668356 w 12192000"/>
              <a:gd name="connsiteY118" fmla="*/ 340612 h 1126566"/>
              <a:gd name="connsiteX119" fmla="*/ 10732175 w 12192000"/>
              <a:gd name="connsiteY119" fmla="*/ 317549 h 1126566"/>
              <a:gd name="connsiteX120" fmla="*/ 10862886 w 12192000"/>
              <a:gd name="connsiteY120" fmla="*/ 313438 h 1126566"/>
              <a:gd name="connsiteX121" fmla="*/ 10963063 w 12192000"/>
              <a:gd name="connsiteY121" fmla="*/ 317771 h 1126566"/>
              <a:gd name="connsiteX122" fmla="*/ 11018562 w 12192000"/>
              <a:gd name="connsiteY122" fmla="*/ 316991 h 1126566"/>
              <a:gd name="connsiteX123" fmla="*/ 11059692 w 12192000"/>
              <a:gd name="connsiteY123" fmla="*/ 319983 h 1126566"/>
              <a:gd name="connsiteX124" fmla="*/ 11160371 w 12192000"/>
              <a:gd name="connsiteY124" fmla="*/ 308440 h 1126566"/>
              <a:gd name="connsiteX125" fmla="*/ 11178386 w 12192000"/>
              <a:gd name="connsiteY125" fmla="*/ 299490 h 1126566"/>
              <a:gd name="connsiteX126" fmla="*/ 11192494 w 12192000"/>
              <a:gd name="connsiteY126" fmla="*/ 296221 h 1126566"/>
              <a:gd name="connsiteX127" fmla="*/ 11199770 w 12192000"/>
              <a:gd name="connsiteY127" fmla="*/ 299772 h 1126566"/>
              <a:gd name="connsiteX128" fmla="*/ 11217258 w 12192000"/>
              <a:gd name="connsiteY128" fmla="*/ 293681 h 1126566"/>
              <a:gd name="connsiteX129" fmla="*/ 11245798 w 12192000"/>
              <a:gd name="connsiteY129" fmla="*/ 292170 h 1126566"/>
              <a:gd name="connsiteX130" fmla="*/ 11255992 w 12192000"/>
              <a:gd name="connsiteY130" fmla="*/ 291919 h 1126566"/>
              <a:gd name="connsiteX131" fmla="*/ 11264859 w 12192000"/>
              <a:gd name="connsiteY131" fmla="*/ 293937 h 1126566"/>
              <a:gd name="connsiteX132" fmla="*/ 11276151 w 12192000"/>
              <a:gd name="connsiteY132" fmla="*/ 293070 h 1126566"/>
              <a:gd name="connsiteX133" fmla="*/ 11279850 w 12192000"/>
              <a:gd name="connsiteY133" fmla="*/ 291330 h 1126566"/>
              <a:gd name="connsiteX134" fmla="*/ 11290818 w 12192000"/>
              <a:gd name="connsiteY134" fmla="*/ 291060 h 1126566"/>
              <a:gd name="connsiteX135" fmla="*/ 11296248 w 12192000"/>
              <a:gd name="connsiteY135" fmla="*/ 290163 h 1126566"/>
              <a:gd name="connsiteX136" fmla="*/ 11301652 w 12192000"/>
              <a:gd name="connsiteY136" fmla="*/ 290324 h 1126566"/>
              <a:gd name="connsiteX137" fmla="*/ 11339114 w 12192000"/>
              <a:gd name="connsiteY137" fmla="*/ 288153 h 1126566"/>
              <a:gd name="connsiteX138" fmla="*/ 11345146 w 12192000"/>
              <a:gd name="connsiteY138" fmla="*/ 290802 h 1126566"/>
              <a:gd name="connsiteX139" fmla="*/ 11400126 w 12192000"/>
              <a:gd name="connsiteY139" fmla="*/ 292287 h 1126566"/>
              <a:gd name="connsiteX140" fmla="*/ 11400420 w 12192000"/>
              <a:gd name="connsiteY140" fmla="*/ 293758 h 1126566"/>
              <a:gd name="connsiteX141" fmla="*/ 11413889 w 12192000"/>
              <a:gd name="connsiteY141" fmla="*/ 300516 h 1126566"/>
              <a:gd name="connsiteX142" fmla="*/ 11440688 w 12192000"/>
              <a:gd name="connsiteY142" fmla="*/ 310121 h 1126566"/>
              <a:gd name="connsiteX143" fmla="*/ 11496733 w 12192000"/>
              <a:gd name="connsiteY143" fmla="*/ 350225 h 1126566"/>
              <a:gd name="connsiteX144" fmla="*/ 11554005 w 12192000"/>
              <a:gd name="connsiteY144" fmla="*/ 351933 h 1126566"/>
              <a:gd name="connsiteX145" fmla="*/ 11565304 w 12192000"/>
              <a:gd name="connsiteY145" fmla="*/ 353069 h 1126566"/>
              <a:gd name="connsiteX146" fmla="*/ 11565435 w 12192000"/>
              <a:gd name="connsiteY146" fmla="*/ 353419 h 1126566"/>
              <a:gd name="connsiteX147" fmla="*/ 11577168 w 12192000"/>
              <a:gd name="connsiteY147" fmla="*/ 355270 h 1126566"/>
              <a:gd name="connsiteX148" fmla="*/ 11607823 w 12192000"/>
              <a:gd name="connsiteY148" fmla="*/ 357347 h 1126566"/>
              <a:gd name="connsiteX149" fmla="*/ 11664276 w 12192000"/>
              <a:gd name="connsiteY149" fmla="*/ 386951 h 1126566"/>
              <a:gd name="connsiteX150" fmla="*/ 11786197 w 12192000"/>
              <a:gd name="connsiteY150" fmla="*/ 477948 h 1126566"/>
              <a:gd name="connsiteX151" fmla="*/ 11866598 w 12192000"/>
              <a:gd name="connsiteY151" fmla="*/ 486803 h 1126566"/>
              <a:gd name="connsiteX152" fmla="*/ 11916744 w 12192000"/>
              <a:gd name="connsiteY152" fmla="*/ 502917 h 1126566"/>
              <a:gd name="connsiteX153" fmla="*/ 11949248 w 12192000"/>
              <a:gd name="connsiteY153" fmla="*/ 518881 h 1126566"/>
              <a:gd name="connsiteX154" fmla="*/ 11951002 w 12192000"/>
              <a:gd name="connsiteY154" fmla="*/ 518735 h 1126566"/>
              <a:gd name="connsiteX155" fmla="*/ 12026007 w 12192000"/>
              <a:gd name="connsiteY155" fmla="*/ 534384 h 1126566"/>
              <a:gd name="connsiteX156" fmla="*/ 12035188 w 12192000"/>
              <a:gd name="connsiteY156" fmla="*/ 529609 h 1126566"/>
              <a:gd name="connsiteX157" fmla="*/ 12115225 w 12192000"/>
              <a:gd name="connsiteY157" fmla="*/ 561895 h 1126566"/>
              <a:gd name="connsiteX158" fmla="*/ 12191636 w 12192000"/>
              <a:gd name="connsiteY158" fmla="*/ 558318 h 1126566"/>
              <a:gd name="connsiteX159" fmla="*/ 12192000 w 12192000"/>
              <a:gd name="connsiteY159" fmla="*/ 558295 h 1126566"/>
              <a:gd name="connsiteX160" fmla="*/ 12192000 w 12192000"/>
              <a:gd name="connsiteY160" fmla="*/ 1126566 h 1126566"/>
              <a:gd name="connsiteX161" fmla="*/ 0 w 12192000"/>
              <a:gd name="connsiteY161" fmla="*/ 1126566 h 1126566"/>
              <a:gd name="connsiteX162" fmla="*/ 0 w 12192000"/>
              <a:gd name="connsiteY162" fmla="*/ 401922 h 1126566"/>
              <a:gd name="connsiteX163" fmla="*/ 25242 w 12192000"/>
              <a:gd name="connsiteY163" fmla="*/ 388862 h 1126566"/>
              <a:gd name="connsiteX164" fmla="*/ 96922 w 12192000"/>
              <a:gd name="connsiteY164" fmla="*/ 357381 h 1126566"/>
              <a:gd name="connsiteX165" fmla="*/ 164580 w 12192000"/>
              <a:gd name="connsiteY165" fmla="*/ 322443 h 1126566"/>
              <a:gd name="connsiteX166" fmla="*/ 258712 w 12192000"/>
              <a:gd name="connsiteY166" fmla="*/ 286531 h 1126566"/>
              <a:gd name="connsiteX167" fmla="*/ 316354 w 12192000"/>
              <a:gd name="connsiteY167" fmla="*/ 238529 h 1126566"/>
              <a:gd name="connsiteX168" fmla="*/ 328834 w 12192000"/>
              <a:gd name="connsiteY168" fmla="*/ 240963 h 1126566"/>
              <a:gd name="connsiteX169" fmla="*/ 383414 w 12192000"/>
              <a:gd name="connsiteY169" fmla="*/ 221196 h 1126566"/>
              <a:gd name="connsiteX170" fmla="*/ 537708 w 12192000"/>
              <a:gd name="connsiteY170" fmla="*/ 119020 h 1126566"/>
              <a:gd name="connsiteX171" fmla="*/ 653257 w 12192000"/>
              <a:gd name="connsiteY171" fmla="*/ 91372 h 1126566"/>
              <a:gd name="connsiteX172" fmla="*/ 763197 w 12192000"/>
              <a:gd name="connsiteY172" fmla="*/ 59356 h 1126566"/>
              <a:gd name="connsiteX173" fmla="*/ 778208 w 12192000"/>
              <a:gd name="connsiteY173" fmla="*/ 63801 h 1126566"/>
              <a:gd name="connsiteX174" fmla="*/ 784725 w 12192000"/>
              <a:gd name="connsiteY174" fmla="*/ 62505 h 1126566"/>
              <a:gd name="connsiteX175" fmla="*/ 785400 w 12192000"/>
              <a:gd name="connsiteY175" fmla="*/ 62796 h 1126566"/>
              <a:gd name="connsiteX176" fmla="*/ 786774 w 12192000"/>
              <a:gd name="connsiteY176" fmla="*/ 62098 h 1126566"/>
              <a:gd name="connsiteX177" fmla="*/ 852003 w 12192000"/>
              <a:gd name="connsiteY177" fmla="*/ 61064 h 1126566"/>
              <a:gd name="connsiteX178" fmla="*/ 870719 w 12192000"/>
              <a:gd name="connsiteY178" fmla="*/ 47209 h 1126566"/>
              <a:gd name="connsiteX179" fmla="*/ 883786 w 12192000"/>
              <a:gd name="connsiteY179" fmla="*/ 45814 h 1126566"/>
              <a:gd name="connsiteX180" fmla="*/ 886400 w 12192000"/>
              <a:gd name="connsiteY180" fmla="*/ 43909 h 1126566"/>
              <a:gd name="connsiteX181" fmla="*/ 893881 w 12192000"/>
              <a:gd name="connsiteY181" fmla="*/ 40197 h 1126566"/>
              <a:gd name="connsiteX182" fmla="*/ 886282 w 12192000"/>
              <a:gd name="connsiteY182" fmla="*/ 36610 h 1126566"/>
              <a:gd name="connsiteX183" fmla="*/ 950274 w 12192000"/>
              <a:gd name="connsiteY183" fmla="*/ 20111 h 1126566"/>
              <a:gd name="connsiteX184" fmla="*/ 988432 w 12192000"/>
              <a:gd name="connsiteY184" fmla="*/ 24039 h 1126566"/>
              <a:gd name="connsiteX185" fmla="*/ 1048223 w 12192000"/>
              <a:gd name="connsiteY185" fmla="*/ 19791 h 1126566"/>
              <a:gd name="connsiteX186" fmla="*/ 1177886 w 12192000"/>
              <a:gd name="connsiteY186" fmla="*/ 30728 h 1126566"/>
              <a:gd name="connsiteX187" fmla="*/ 1305018 w 12192000"/>
              <a:gd name="connsiteY187"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21534 w 12192000"/>
              <a:gd name="connsiteY111" fmla="*/ 43751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5470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616141 w 12192000"/>
              <a:gd name="connsiteY98" fmla="*/ 530976 h 1126566"/>
              <a:gd name="connsiteX99" fmla="*/ 962014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616141 w 12192000"/>
              <a:gd name="connsiteY98" fmla="*/ 530976 h 1126566"/>
              <a:gd name="connsiteX99" fmla="*/ 966205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808358 w 12192000"/>
              <a:gd name="connsiteY86" fmla="*/ 65469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581851 w 12192000"/>
              <a:gd name="connsiteY98" fmla="*/ 530976 h 1126566"/>
              <a:gd name="connsiteX99" fmla="*/ 966205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12175 w 12192000"/>
              <a:gd name="connsiteY90" fmla="*/ 660908 h 1126566"/>
              <a:gd name="connsiteX91" fmla="*/ 8969814 w 12192000"/>
              <a:gd name="connsiteY91" fmla="*/ 639833 h 1126566"/>
              <a:gd name="connsiteX92" fmla="*/ 8996241 w 12192000"/>
              <a:gd name="connsiteY92" fmla="*/ 655221 h 1126566"/>
              <a:gd name="connsiteX93" fmla="*/ 9092152 w 12192000"/>
              <a:gd name="connsiteY93" fmla="*/ 609097 h 1126566"/>
              <a:gd name="connsiteX94" fmla="*/ 9156546 w 12192000"/>
              <a:gd name="connsiteY94" fmla="*/ 585468 h 1126566"/>
              <a:gd name="connsiteX95" fmla="*/ 9194830 w 12192000"/>
              <a:gd name="connsiteY95" fmla="*/ 571148 h 1126566"/>
              <a:gd name="connsiteX96" fmla="*/ 9314188 w 12192000"/>
              <a:gd name="connsiteY96" fmla="*/ 547301 h 1126566"/>
              <a:gd name="connsiteX97" fmla="*/ 9505176 w 12192000"/>
              <a:gd name="connsiteY97" fmla="*/ 542666 h 1126566"/>
              <a:gd name="connsiteX98" fmla="*/ 9581851 w 12192000"/>
              <a:gd name="connsiteY98" fmla="*/ 530976 h 1126566"/>
              <a:gd name="connsiteX99" fmla="*/ 9662056 w 12192000"/>
              <a:gd name="connsiteY99" fmla="*/ 524035 h 1126566"/>
              <a:gd name="connsiteX100" fmla="*/ 9724197 w 12192000"/>
              <a:gd name="connsiteY100" fmla="*/ 528337 h 1126566"/>
              <a:gd name="connsiteX101" fmla="*/ 9837846 w 12192000"/>
              <a:gd name="connsiteY101" fmla="*/ 492977 h 1126566"/>
              <a:gd name="connsiteX102" fmla="*/ 9917440 w 12192000"/>
              <a:gd name="connsiteY102" fmla="*/ 459605 h 1126566"/>
              <a:gd name="connsiteX103" fmla="*/ 9918439 w 12192000"/>
              <a:gd name="connsiteY103" fmla="*/ 453114 h 1126566"/>
              <a:gd name="connsiteX104" fmla="*/ 9953039 w 12192000"/>
              <a:gd name="connsiteY104" fmla="*/ 452486 h 1126566"/>
              <a:gd name="connsiteX105" fmla="*/ 9988183 w 12192000"/>
              <a:gd name="connsiteY105" fmla="*/ 448079 h 1126566"/>
              <a:gd name="connsiteX106" fmla="*/ 9991965 w 12192000"/>
              <a:gd name="connsiteY106" fmla="*/ 435969 h 1126566"/>
              <a:gd name="connsiteX107" fmla="*/ 9986932 w 12192000"/>
              <a:gd name="connsiteY107" fmla="*/ 431168 h 1126566"/>
              <a:gd name="connsiteX108" fmla="*/ 9996190 w 12192000"/>
              <a:gd name="connsiteY108" fmla="*/ 429066 h 1126566"/>
              <a:gd name="connsiteX109" fmla="*/ 9999786 w 12192000"/>
              <a:gd name="connsiteY109" fmla="*/ 427758 h 1126566"/>
              <a:gd name="connsiteX110" fmla="*/ 10012936 w 12192000"/>
              <a:gd name="connsiteY110" fmla="*/ 428884 h 1126566"/>
              <a:gd name="connsiteX111" fmla="*/ 10102484 w 12192000"/>
              <a:gd name="connsiteY111" fmla="*/ 441324 h 1126566"/>
              <a:gd name="connsiteX112" fmla="*/ 10199200 w 12192000"/>
              <a:gd name="connsiteY112" fmla="*/ 438197 h 1126566"/>
              <a:gd name="connsiteX113" fmla="*/ 10245648 w 12192000"/>
              <a:gd name="connsiteY113" fmla="*/ 438831 h 1126566"/>
              <a:gd name="connsiteX114" fmla="*/ 10369590 w 12192000"/>
              <a:gd name="connsiteY114" fmla="*/ 423377 h 1126566"/>
              <a:gd name="connsiteX115" fmla="*/ 10575777 w 12192000"/>
              <a:gd name="connsiteY115" fmla="*/ 355859 h 1126566"/>
              <a:gd name="connsiteX116" fmla="*/ 10638984 w 12192000"/>
              <a:gd name="connsiteY116" fmla="*/ 347416 h 1126566"/>
              <a:gd name="connsiteX117" fmla="*/ 10668356 w 12192000"/>
              <a:gd name="connsiteY117" fmla="*/ 340612 h 1126566"/>
              <a:gd name="connsiteX118" fmla="*/ 10732175 w 12192000"/>
              <a:gd name="connsiteY118" fmla="*/ 317549 h 1126566"/>
              <a:gd name="connsiteX119" fmla="*/ 10862886 w 12192000"/>
              <a:gd name="connsiteY119" fmla="*/ 313438 h 1126566"/>
              <a:gd name="connsiteX120" fmla="*/ 10963063 w 12192000"/>
              <a:gd name="connsiteY120" fmla="*/ 317771 h 1126566"/>
              <a:gd name="connsiteX121" fmla="*/ 11018562 w 12192000"/>
              <a:gd name="connsiteY121" fmla="*/ 316991 h 1126566"/>
              <a:gd name="connsiteX122" fmla="*/ 11059692 w 12192000"/>
              <a:gd name="connsiteY122" fmla="*/ 319983 h 1126566"/>
              <a:gd name="connsiteX123" fmla="*/ 11160371 w 12192000"/>
              <a:gd name="connsiteY123" fmla="*/ 308440 h 1126566"/>
              <a:gd name="connsiteX124" fmla="*/ 11178386 w 12192000"/>
              <a:gd name="connsiteY124" fmla="*/ 299490 h 1126566"/>
              <a:gd name="connsiteX125" fmla="*/ 11192494 w 12192000"/>
              <a:gd name="connsiteY125" fmla="*/ 296221 h 1126566"/>
              <a:gd name="connsiteX126" fmla="*/ 11199770 w 12192000"/>
              <a:gd name="connsiteY126" fmla="*/ 299772 h 1126566"/>
              <a:gd name="connsiteX127" fmla="*/ 11217258 w 12192000"/>
              <a:gd name="connsiteY127" fmla="*/ 293681 h 1126566"/>
              <a:gd name="connsiteX128" fmla="*/ 11245798 w 12192000"/>
              <a:gd name="connsiteY128" fmla="*/ 292170 h 1126566"/>
              <a:gd name="connsiteX129" fmla="*/ 11255992 w 12192000"/>
              <a:gd name="connsiteY129" fmla="*/ 291919 h 1126566"/>
              <a:gd name="connsiteX130" fmla="*/ 11264859 w 12192000"/>
              <a:gd name="connsiteY130" fmla="*/ 293937 h 1126566"/>
              <a:gd name="connsiteX131" fmla="*/ 11276151 w 12192000"/>
              <a:gd name="connsiteY131" fmla="*/ 293070 h 1126566"/>
              <a:gd name="connsiteX132" fmla="*/ 11279850 w 12192000"/>
              <a:gd name="connsiteY132" fmla="*/ 291330 h 1126566"/>
              <a:gd name="connsiteX133" fmla="*/ 11290818 w 12192000"/>
              <a:gd name="connsiteY133" fmla="*/ 291060 h 1126566"/>
              <a:gd name="connsiteX134" fmla="*/ 11296248 w 12192000"/>
              <a:gd name="connsiteY134" fmla="*/ 290163 h 1126566"/>
              <a:gd name="connsiteX135" fmla="*/ 11301652 w 12192000"/>
              <a:gd name="connsiteY135" fmla="*/ 290324 h 1126566"/>
              <a:gd name="connsiteX136" fmla="*/ 11339114 w 12192000"/>
              <a:gd name="connsiteY136" fmla="*/ 288153 h 1126566"/>
              <a:gd name="connsiteX137" fmla="*/ 11345146 w 12192000"/>
              <a:gd name="connsiteY137" fmla="*/ 290802 h 1126566"/>
              <a:gd name="connsiteX138" fmla="*/ 11400126 w 12192000"/>
              <a:gd name="connsiteY138" fmla="*/ 292287 h 1126566"/>
              <a:gd name="connsiteX139" fmla="*/ 11400420 w 12192000"/>
              <a:gd name="connsiteY139" fmla="*/ 293758 h 1126566"/>
              <a:gd name="connsiteX140" fmla="*/ 11413889 w 12192000"/>
              <a:gd name="connsiteY140" fmla="*/ 300516 h 1126566"/>
              <a:gd name="connsiteX141" fmla="*/ 11440688 w 12192000"/>
              <a:gd name="connsiteY141" fmla="*/ 310121 h 1126566"/>
              <a:gd name="connsiteX142" fmla="*/ 11496733 w 12192000"/>
              <a:gd name="connsiteY142" fmla="*/ 350225 h 1126566"/>
              <a:gd name="connsiteX143" fmla="*/ 11554005 w 12192000"/>
              <a:gd name="connsiteY143" fmla="*/ 351933 h 1126566"/>
              <a:gd name="connsiteX144" fmla="*/ 11565304 w 12192000"/>
              <a:gd name="connsiteY144" fmla="*/ 353069 h 1126566"/>
              <a:gd name="connsiteX145" fmla="*/ 11565435 w 12192000"/>
              <a:gd name="connsiteY145" fmla="*/ 353419 h 1126566"/>
              <a:gd name="connsiteX146" fmla="*/ 11577168 w 12192000"/>
              <a:gd name="connsiteY146" fmla="*/ 355270 h 1126566"/>
              <a:gd name="connsiteX147" fmla="*/ 11607823 w 12192000"/>
              <a:gd name="connsiteY147" fmla="*/ 357347 h 1126566"/>
              <a:gd name="connsiteX148" fmla="*/ 11664276 w 12192000"/>
              <a:gd name="connsiteY148" fmla="*/ 386951 h 1126566"/>
              <a:gd name="connsiteX149" fmla="*/ 11786197 w 12192000"/>
              <a:gd name="connsiteY149" fmla="*/ 477948 h 1126566"/>
              <a:gd name="connsiteX150" fmla="*/ 11866598 w 12192000"/>
              <a:gd name="connsiteY150" fmla="*/ 486803 h 1126566"/>
              <a:gd name="connsiteX151" fmla="*/ 11916744 w 12192000"/>
              <a:gd name="connsiteY151" fmla="*/ 502917 h 1126566"/>
              <a:gd name="connsiteX152" fmla="*/ 11949248 w 12192000"/>
              <a:gd name="connsiteY152" fmla="*/ 518881 h 1126566"/>
              <a:gd name="connsiteX153" fmla="*/ 11951002 w 12192000"/>
              <a:gd name="connsiteY153" fmla="*/ 518735 h 1126566"/>
              <a:gd name="connsiteX154" fmla="*/ 12026007 w 12192000"/>
              <a:gd name="connsiteY154" fmla="*/ 534384 h 1126566"/>
              <a:gd name="connsiteX155" fmla="*/ 12035188 w 12192000"/>
              <a:gd name="connsiteY155" fmla="*/ 529609 h 1126566"/>
              <a:gd name="connsiteX156" fmla="*/ 12115225 w 12192000"/>
              <a:gd name="connsiteY156" fmla="*/ 561895 h 1126566"/>
              <a:gd name="connsiteX157" fmla="*/ 12191636 w 12192000"/>
              <a:gd name="connsiteY157" fmla="*/ 558318 h 1126566"/>
              <a:gd name="connsiteX158" fmla="*/ 12192000 w 12192000"/>
              <a:gd name="connsiteY158" fmla="*/ 558295 h 1126566"/>
              <a:gd name="connsiteX159" fmla="*/ 12192000 w 12192000"/>
              <a:gd name="connsiteY159" fmla="*/ 1126566 h 1126566"/>
              <a:gd name="connsiteX160" fmla="*/ 0 w 12192000"/>
              <a:gd name="connsiteY160" fmla="*/ 1126566 h 1126566"/>
              <a:gd name="connsiteX161" fmla="*/ 0 w 12192000"/>
              <a:gd name="connsiteY161" fmla="*/ 401922 h 1126566"/>
              <a:gd name="connsiteX162" fmla="*/ 25242 w 12192000"/>
              <a:gd name="connsiteY162" fmla="*/ 388862 h 1126566"/>
              <a:gd name="connsiteX163" fmla="*/ 96922 w 12192000"/>
              <a:gd name="connsiteY163" fmla="*/ 357381 h 1126566"/>
              <a:gd name="connsiteX164" fmla="*/ 164580 w 12192000"/>
              <a:gd name="connsiteY164" fmla="*/ 322443 h 1126566"/>
              <a:gd name="connsiteX165" fmla="*/ 258712 w 12192000"/>
              <a:gd name="connsiteY165" fmla="*/ 286531 h 1126566"/>
              <a:gd name="connsiteX166" fmla="*/ 316354 w 12192000"/>
              <a:gd name="connsiteY166" fmla="*/ 238529 h 1126566"/>
              <a:gd name="connsiteX167" fmla="*/ 328834 w 12192000"/>
              <a:gd name="connsiteY167" fmla="*/ 240963 h 1126566"/>
              <a:gd name="connsiteX168" fmla="*/ 383414 w 12192000"/>
              <a:gd name="connsiteY168" fmla="*/ 221196 h 1126566"/>
              <a:gd name="connsiteX169" fmla="*/ 537708 w 12192000"/>
              <a:gd name="connsiteY169" fmla="*/ 119020 h 1126566"/>
              <a:gd name="connsiteX170" fmla="*/ 653257 w 12192000"/>
              <a:gd name="connsiteY170" fmla="*/ 91372 h 1126566"/>
              <a:gd name="connsiteX171" fmla="*/ 763197 w 12192000"/>
              <a:gd name="connsiteY171" fmla="*/ 59356 h 1126566"/>
              <a:gd name="connsiteX172" fmla="*/ 778208 w 12192000"/>
              <a:gd name="connsiteY172" fmla="*/ 63801 h 1126566"/>
              <a:gd name="connsiteX173" fmla="*/ 784725 w 12192000"/>
              <a:gd name="connsiteY173" fmla="*/ 62505 h 1126566"/>
              <a:gd name="connsiteX174" fmla="*/ 785400 w 12192000"/>
              <a:gd name="connsiteY174" fmla="*/ 62796 h 1126566"/>
              <a:gd name="connsiteX175" fmla="*/ 786774 w 12192000"/>
              <a:gd name="connsiteY175" fmla="*/ 62098 h 1126566"/>
              <a:gd name="connsiteX176" fmla="*/ 852003 w 12192000"/>
              <a:gd name="connsiteY176" fmla="*/ 61064 h 1126566"/>
              <a:gd name="connsiteX177" fmla="*/ 870719 w 12192000"/>
              <a:gd name="connsiteY177" fmla="*/ 47209 h 1126566"/>
              <a:gd name="connsiteX178" fmla="*/ 883786 w 12192000"/>
              <a:gd name="connsiteY178" fmla="*/ 45814 h 1126566"/>
              <a:gd name="connsiteX179" fmla="*/ 886400 w 12192000"/>
              <a:gd name="connsiteY179" fmla="*/ 43909 h 1126566"/>
              <a:gd name="connsiteX180" fmla="*/ 893881 w 12192000"/>
              <a:gd name="connsiteY180" fmla="*/ 40197 h 1126566"/>
              <a:gd name="connsiteX181" fmla="*/ 886282 w 12192000"/>
              <a:gd name="connsiteY181" fmla="*/ 36610 h 1126566"/>
              <a:gd name="connsiteX182" fmla="*/ 950274 w 12192000"/>
              <a:gd name="connsiteY182" fmla="*/ 20111 h 1126566"/>
              <a:gd name="connsiteX183" fmla="*/ 988432 w 12192000"/>
              <a:gd name="connsiteY183" fmla="*/ 24039 h 1126566"/>
              <a:gd name="connsiteX184" fmla="*/ 1048223 w 12192000"/>
              <a:gd name="connsiteY184" fmla="*/ 19791 h 1126566"/>
              <a:gd name="connsiteX185" fmla="*/ 1177886 w 12192000"/>
              <a:gd name="connsiteY185" fmla="*/ 30728 h 1126566"/>
              <a:gd name="connsiteX186" fmla="*/ 1305018 w 12192000"/>
              <a:gd name="connsiteY186"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85004 w 12192000"/>
              <a:gd name="connsiteY88" fmla="*/ 663655 h 1126566"/>
              <a:gd name="connsiteX89" fmla="*/ 8886720 w 12192000"/>
              <a:gd name="connsiteY89" fmla="*/ 662879 h 1126566"/>
              <a:gd name="connsiteX90" fmla="*/ 8969814 w 12192000"/>
              <a:gd name="connsiteY90" fmla="*/ 639833 h 1126566"/>
              <a:gd name="connsiteX91" fmla="*/ 8996241 w 12192000"/>
              <a:gd name="connsiteY91" fmla="*/ 655221 h 1126566"/>
              <a:gd name="connsiteX92" fmla="*/ 9092152 w 12192000"/>
              <a:gd name="connsiteY92" fmla="*/ 609097 h 1126566"/>
              <a:gd name="connsiteX93" fmla="*/ 9156546 w 12192000"/>
              <a:gd name="connsiteY93" fmla="*/ 585468 h 1126566"/>
              <a:gd name="connsiteX94" fmla="*/ 9194830 w 12192000"/>
              <a:gd name="connsiteY94" fmla="*/ 571148 h 1126566"/>
              <a:gd name="connsiteX95" fmla="*/ 9314188 w 12192000"/>
              <a:gd name="connsiteY95" fmla="*/ 547301 h 1126566"/>
              <a:gd name="connsiteX96" fmla="*/ 9505176 w 12192000"/>
              <a:gd name="connsiteY96" fmla="*/ 542666 h 1126566"/>
              <a:gd name="connsiteX97" fmla="*/ 9581851 w 12192000"/>
              <a:gd name="connsiteY97" fmla="*/ 530976 h 1126566"/>
              <a:gd name="connsiteX98" fmla="*/ 9662056 w 12192000"/>
              <a:gd name="connsiteY98" fmla="*/ 524035 h 1126566"/>
              <a:gd name="connsiteX99" fmla="*/ 9724197 w 12192000"/>
              <a:gd name="connsiteY99" fmla="*/ 528337 h 1126566"/>
              <a:gd name="connsiteX100" fmla="*/ 9837846 w 12192000"/>
              <a:gd name="connsiteY100" fmla="*/ 492977 h 1126566"/>
              <a:gd name="connsiteX101" fmla="*/ 9917440 w 12192000"/>
              <a:gd name="connsiteY101" fmla="*/ 459605 h 1126566"/>
              <a:gd name="connsiteX102" fmla="*/ 9918439 w 12192000"/>
              <a:gd name="connsiteY102" fmla="*/ 453114 h 1126566"/>
              <a:gd name="connsiteX103" fmla="*/ 9953039 w 12192000"/>
              <a:gd name="connsiteY103" fmla="*/ 452486 h 1126566"/>
              <a:gd name="connsiteX104" fmla="*/ 9988183 w 12192000"/>
              <a:gd name="connsiteY104" fmla="*/ 448079 h 1126566"/>
              <a:gd name="connsiteX105" fmla="*/ 9991965 w 12192000"/>
              <a:gd name="connsiteY105" fmla="*/ 435969 h 1126566"/>
              <a:gd name="connsiteX106" fmla="*/ 9986932 w 12192000"/>
              <a:gd name="connsiteY106" fmla="*/ 431168 h 1126566"/>
              <a:gd name="connsiteX107" fmla="*/ 9996190 w 12192000"/>
              <a:gd name="connsiteY107" fmla="*/ 429066 h 1126566"/>
              <a:gd name="connsiteX108" fmla="*/ 9999786 w 12192000"/>
              <a:gd name="connsiteY108" fmla="*/ 427758 h 1126566"/>
              <a:gd name="connsiteX109" fmla="*/ 10012936 w 12192000"/>
              <a:gd name="connsiteY109" fmla="*/ 428884 h 1126566"/>
              <a:gd name="connsiteX110" fmla="*/ 10102484 w 12192000"/>
              <a:gd name="connsiteY110" fmla="*/ 441324 h 1126566"/>
              <a:gd name="connsiteX111" fmla="*/ 10199200 w 12192000"/>
              <a:gd name="connsiteY111" fmla="*/ 438197 h 1126566"/>
              <a:gd name="connsiteX112" fmla="*/ 10245648 w 12192000"/>
              <a:gd name="connsiteY112" fmla="*/ 438831 h 1126566"/>
              <a:gd name="connsiteX113" fmla="*/ 10369590 w 12192000"/>
              <a:gd name="connsiteY113" fmla="*/ 423377 h 1126566"/>
              <a:gd name="connsiteX114" fmla="*/ 10575777 w 12192000"/>
              <a:gd name="connsiteY114" fmla="*/ 355859 h 1126566"/>
              <a:gd name="connsiteX115" fmla="*/ 10638984 w 12192000"/>
              <a:gd name="connsiteY115" fmla="*/ 347416 h 1126566"/>
              <a:gd name="connsiteX116" fmla="*/ 10668356 w 12192000"/>
              <a:gd name="connsiteY116" fmla="*/ 340612 h 1126566"/>
              <a:gd name="connsiteX117" fmla="*/ 10732175 w 12192000"/>
              <a:gd name="connsiteY117" fmla="*/ 317549 h 1126566"/>
              <a:gd name="connsiteX118" fmla="*/ 10862886 w 12192000"/>
              <a:gd name="connsiteY118" fmla="*/ 313438 h 1126566"/>
              <a:gd name="connsiteX119" fmla="*/ 10963063 w 12192000"/>
              <a:gd name="connsiteY119" fmla="*/ 317771 h 1126566"/>
              <a:gd name="connsiteX120" fmla="*/ 11018562 w 12192000"/>
              <a:gd name="connsiteY120" fmla="*/ 316991 h 1126566"/>
              <a:gd name="connsiteX121" fmla="*/ 11059692 w 12192000"/>
              <a:gd name="connsiteY121" fmla="*/ 319983 h 1126566"/>
              <a:gd name="connsiteX122" fmla="*/ 11160371 w 12192000"/>
              <a:gd name="connsiteY122" fmla="*/ 308440 h 1126566"/>
              <a:gd name="connsiteX123" fmla="*/ 11178386 w 12192000"/>
              <a:gd name="connsiteY123" fmla="*/ 299490 h 1126566"/>
              <a:gd name="connsiteX124" fmla="*/ 11192494 w 12192000"/>
              <a:gd name="connsiteY124" fmla="*/ 296221 h 1126566"/>
              <a:gd name="connsiteX125" fmla="*/ 11199770 w 12192000"/>
              <a:gd name="connsiteY125" fmla="*/ 299772 h 1126566"/>
              <a:gd name="connsiteX126" fmla="*/ 11217258 w 12192000"/>
              <a:gd name="connsiteY126" fmla="*/ 293681 h 1126566"/>
              <a:gd name="connsiteX127" fmla="*/ 11245798 w 12192000"/>
              <a:gd name="connsiteY127" fmla="*/ 292170 h 1126566"/>
              <a:gd name="connsiteX128" fmla="*/ 11255992 w 12192000"/>
              <a:gd name="connsiteY128" fmla="*/ 291919 h 1126566"/>
              <a:gd name="connsiteX129" fmla="*/ 11264859 w 12192000"/>
              <a:gd name="connsiteY129" fmla="*/ 293937 h 1126566"/>
              <a:gd name="connsiteX130" fmla="*/ 11276151 w 12192000"/>
              <a:gd name="connsiteY130" fmla="*/ 293070 h 1126566"/>
              <a:gd name="connsiteX131" fmla="*/ 11279850 w 12192000"/>
              <a:gd name="connsiteY131" fmla="*/ 291330 h 1126566"/>
              <a:gd name="connsiteX132" fmla="*/ 11290818 w 12192000"/>
              <a:gd name="connsiteY132" fmla="*/ 291060 h 1126566"/>
              <a:gd name="connsiteX133" fmla="*/ 11296248 w 12192000"/>
              <a:gd name="connsiteY133" fmla="*/ 290163 h 1126566"/>
              <a:gd name="connsiteX134" fmla="*/ 11301652 w 12192000"/>
              <a:gd name="connsiteY134" fmla="*/ 290324 h 1126566"/>
              <a:gd name="connsiteX135" fmla="*/ 11339114 w 12192000"/>
              <a:gd name="connsiteY135" fmla="*/ 288153 h 1126566"/>
              <a:gd name="connsiteX136" fmla="*/ 11345146 w 12192000"/>
              <a:gd name="connsiteY136" fmla="*/ 290802 h 1126566"/>
              <a:gd name="connsiteX137" fmla="*/ 11400126 w 12192000"/>
              <a:gd name="connsiteY137" fmla="*/ 292287 h 1126566"/>
              <a:gd name="connsiteX138" fmla="*/ 11400420 w 12192000"/>
              <a:gd name="connsiteY138" fmla="*/ 293758 h 1126566"/>
              <a:gd name="connsiteX139" fmla="*/ 11413889 w 12192000"/>
              <a:gd name="connsiteY139" fmla="*/ 300516 h 1126566"/>
              <a:gd name="connsiteX140" fmla="*/ 11440688 w 12192000"/>
              <a:gd name="connsiteY140" fmla="*/ 310121 h 1126566"/>
              <a:gd name="connsiteX141" fmla="*/ 11496733 w 12192000"/>
              <a:gd name="connsiteY141" fmla="*/ 350225 h 1126566"/>
              <a:gd name="connsiteX142" fmla="*/ 11554005 w 12192000"/>
              <a:gd name="connsiteY142" fmla="*/ 351933 h 1126566"/>
              <a:gd name="connsiteX143" fmla="*/ 11565304 w 12192000"/>
              <a:gd name="connsiteY143" fmla="*/ 353069 h 1126566"/>
              <a:gd name="connsiteX144" fmla="*/ 11565435 w 12192000"/>
              <a:gd name="connsiteY144" fmla="*/ 353419 h 1126566"/>
              <a:gd name="connsiteX145" fmla="*/ 11577168 w 12192000"/>
              <a:gd name="connsiteY145" fmla="*/ 355270 h 1126566"/>
              <a:gd name="connsiteX146" fmla="*/ 11607823 w 12192000"/>
              <a:gd name="connsiteY146" fmla="*/ 357347 h 1126566"/>
              <a:gd name="connsiteX147" fmla="*/ 11664276 w 12192000"/>
              <a:gd name="connsiteY147" fmla="*/ 386951 h 1126566"/>
              <a:gd name="connsiteX148" fmla="*/ 11786197 w 12192000"/>
              <a:gd name="connsiteY148" fmla="*/ 477948 h 1126566"/>
              <a:gd name="connsiteX149" fmla="*/ 11866598 w 12192000"/>
              <a:gd name="connsiteY149" fmla="*/ 486803 h 1126566"/>
              <a:gd name="connsiteX150" fmla="*/ 11916744 w 12192000"/>
              <a:gd name="connsiteY150" fmla="*/ 502917 h 1126566"/>
              <a:gd name="connsiteX151" fmla="*/ 11949248 w 12192000"/>
              <a:gd name="connsiteY151" fmla="*/ 518881 h 1126566"/>
              <a:gd name="connsiteX152" fmla="*/ 11951002 w 12192000"/>
              <a:gd name="connsiteY152" fmla="*/ 518735 h 1126566"/>
              <a:gd name="connsiteX153" fmla="*/ 12026007 w 12192000"/>
              <a:gd name="connsiteY153" fmla="*/ 534384 h 1126566"/>
              <a:gd name="connsiteX154" fmla="*/ 12035188 w 12192000"/>
              <a:gd name="connsiteY154" fmla="*/ 529609 h 1126566"/>
              <a:gd name="connsiteX155" fmla="*/ 12115225 w 12192000"/>
              <a:gd name="connsiteY155" fmla="*/ 561895 h 1126566"/>
              <a:gd name="connsiteX156" fmla="*/ 12191636 w 12192000"/>
              <a:gd name="connsiteY156" fmla="*/ 558318 h 1126566"/>
              <a:gd name="connsiteX157" fmla="*/ 12192000 w 12192000"/>
              <a:gd name="connsiteY157" fmla="*/ 558295 h 1126566"/>
              <a:gd name="connsiteX158" fmla="*/ 12192000 w 12192000"/>
              <a:gd name="connsiteY158" fmla="*/ 1126566 h 1126566"/>
              <a:gd name="connsiteX159" fmla="*/ 0 w 12192000"/>
              <a:gd name="connsiteY159" fmla="*/ 1126566 h 1126566"/>
              <a:gd name="connsiteX160" fmla="*/ 0 w 12192000"/>
              <a:gd name="connsiteY160" fmla="*/ 401922 h 1126566"/>
              <a:gd name="connsiteX161" fmla="*/ 25242 w 12192000"/>
              <a:gd name="connsiteY161" fmla="*/ 388862 h 1126566"/>
              <a:gd name="connsiteX162" fmla="*/ 96922 w 12192000"/>
              <a:gd name="connsiteY162" fmla="*/ 357381 h 1126566"/>
              <a:gd name="connsiteX163" fmla="*/ 164580 w 12192000"/>
              <a:gd name="connsiteY163" fmla="*/ 322443 h 1126566"/>
              <a:gd name="connsiteX164" fmla="*/ 258712 w 12192000"/>
              <a:gd name="connsiteY164" fmla="*/ 286531 h 1126566"/>
              <a:gd name="connsiteX165" fmla="*/ 316354 w 12192000"/>
              <a:gd name="connsiteY165" fmla="*/ 238529 h 1126566"/>
              <a:gd name="connsiteX166" fmla="*/ 328834 w 12192000"/>
              <a:gd name="connsiteY166" fmla="*/ 240963 h 1126566"/>
              <a:gd name="connsiteX167" fmla="*/ 383414 w 12192000"/>
              <a:gd name="connsiteY167" fmla="*/ 221196 h 1126566"/>
              <a:gd name="connsiteX168" fmla="*/ 537708 w 12192000"/>
              <a:gd name="connsiteY168" fmla="*/ 119020 h 1126566"/>
              <a:gd name="connsiteX169" fmla="*/ 653257 w 12192000"/>
              <a:gd name="connsiteY169" fmla="*/ 91372 h 1126566"/>
              <a:gd name="connsiteX170" fmla="*/ 763197 w 12192000"/>
              <a:gd name="connsiteY170" fmla="*/ 59356 h 1126566"/>
              <a:gd name="connsiteX171" fmla="*/ 778208 w 12192000"/>
              <a:gd name="connsiteY171" fmla="*/ 63801 h 1126566"/>
              <a:gd name="connsiteX172" fmla="*/ 784725 w 12192000"/>
              <a:gd name="connsiteY172" fmla="*/ 62505 h 1126566"/>
              <a:gd name="connsiteX173" fmla="*/ 785400 w 12192000"/>
              <a:gd name="connsiteY173" fmla="*/ 62796 h 1126566"/>
              <a:gd name="connsiteX174" fmla="*/ 786774 w 12192000"/>
              <a:gd name="connsiteY174" fmla="*/ 62098 h 1126566"/>
              <a:gd name="connsiteX175" fmla="*/ 852003 w 12192000"/>
              <a:gd name="connsiteY175" fmla="*/ 61064 h 1126566"/>
              <a:gd name="connsiteX176" fmla="*/ 870719 w 12192000"/>
              <a:gd name="connsiteY176" fmla="*/ 47209 h 1126566"/>
              <a:gd name="connsiteX177" fmla="*/ 883786 w 12192000"/>
              <a:gd name="connsiteY177" fmla="*/ 45814 h 1126566"/>
              <a:gd name="connsiteX178" fmla="*/ 886400 w 12192000"/>
              <a:gd name="connsiteY178" fmla="*/ 43909 h 1126566"/>
              <a:gd name="connsiteX179" fmla="*/ 893881 w 12192000"/>
              <a:gd name="connsiteY179" fmla="*/ 40197 h 1126566"/>
              <a:gd name="connsiteX180" fmla="*/ 886282 w 12192000"/>
              <a:gd name="connsiteY180" fmla="*/ 36610 h 1126566"/>
              <a:gd name="connsiteX181" fmla="*/ 950274 w 12192000"/>
              <a:gd name="connsiteY181" fmla="*/ 20111 h 1126566"/>
              <a:gd name="connsiteX182" fmla="*/ 988432 w 12192000"/>
              <a:gd name="connsiteY182" fmla="*/ 24039 h 1126566"/>
              <a:gd name="connsiteX183" fmla="*/ 1048223 w 12192000"/>
              <a:gd name="connsiteY183" fmla="*/ 19791 h 1126566"/>
              <a:gd name="connsiteX184" fmla="*/ 1177886 w 12192000"/>
              <a:gd name="connsiteY184" fmla="*/ 30728 h 1126566"/>
              <a:gd name="connsiteX185" fmla="*/ 1305018 w 12192000"/>
              <a:gd name="connsiteY18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85004 w 12192000"/>
              <a:gd name="connsiteY88" fmla="*/ 663655 h 1126566"/>
              <a:gd name="connsiteX89" fmla="*/ 8921010 w 12192000"/>
              <a:gd name="connsiteY89" fmla="*/ 662879 h 1126566"/>
              <a:gd name="connsiteX90" fmla="*/ 8969814 w 12192000"/>
              <a:gd name="connsiteY90" fmla="*/ 639833 h 1126566"/>
              <a:gd name="connsiteX91" fmla="*/ 8996241 w 12192000"/>
              <a:gd name="connsiteY91" fmla="*/ 655221 h 1126566"/>
              <a:gd name="connsiteX92" fmla="*/ 9092152 w 12192000"/>
              <a:gd name="connsiteY92" fmla="*/ 609097 h 1126566"/>
              <a:gd name="connsiteX93" fmla="*/ 9156546 w 12192000"/>
              <a:gd name="connsiteY93" fmla="*/ 585468 h 1126566"/>
              <a:gd name="connsiteX94" fmla="*/ 9194830 w 12192000"/>
              <a:gd name="connsiteY94" fmla="*/ 571148 h 1126566"/>
              <a:gd name="connsiteX95" fmla="*/ 9314188 w 12192000"/>
              <a:gd name="connsiteY95" fmla="*/ 547301 h 1126566"/>
              <a:gd name="connsiteX96" fmla="*/ 9505176 w 12192000"/>
              <a:gd name="connsiteY96" fmla="*/ 542666 h 1126566"/>
              <a:gd name="connsiteX97" fmla="*/ 9581851 w 12192000"/>
              <a:gd name="connsiteY97" fmla="*/ 530976 h 1126566"/>
              <a:gd name="connsiteX98" fmla="*/ 9662056 w 12192000"/>
              <a:gd name="connsiteY98" fmla="*/ 524035 h 1126566"/>
              <a:gd name="connsiteX99" fmla="*/ 9724197 w 12192000"/>
              <a:gd name="connsiteY99" fmla="*/ 528337 h 1126566"/>
              <a:gd name="connsiteX100" fmla="*/ 9837846 w 12192000"/>
              <a:gd name="connsiteY100" fmla="*/ 492977 h 1126566"/>
              <a:gd name="connsiteX101" fmla="*/ 9917440 w 12192000"/>
              <a:gd name="connsiteY101" fmla="*/ 459605 h 1126566"/>
              <a:gd name="connsiteX102" fmla="*/ 9918439 w 12192000"/>
              <a:gd name="connsiteY102" fmla="*/ 453114 h 1126566"/>
              <a:gd name="connsiteX103" fmla="*/ 9953039 w 12192000"/>
              <a:gd name="connsiteY103" fmla="*/ 452486 h 1126566"/>
              <a:gd name="connsiteX104" fmla="*/ 9988183 w 12192000"/>
              <a:gd name="connsiteY104" fmla="*/ 448079 h 1126566"/>
              <a:gd name="connsiteX105" fmla="*/ 9991965 w 12192000"/>
              <a:gd name="connsiteY105" fmla="*/ 435969 h 1126566"/>
              <a:gd name="connsiteX106" fmla="*/ 9986932 w 12192000"/>
              <a:gd name="connsiteY106" fmla="*/ 431168 h 1126566"/>
              <a:gd name="connsiteX107" fmla="*/ 9996190 w 12192000"/>
              <a:gd name="connsiteY107" fmla="*/ 429066 h 1126566"/>
              <a:gd name="connsiteX108" fmla="*/ 9999786 w 12192000"/>
              <a:gd name="connsiteY108" fmla="*/ 427758 h 1126566"/>
              <a:gd name="connsiteX109" fmla="*/ 10012936 w 12192000"/>
              <a:gd name="connsiteY109" fmla="*/ 428884 h 1126566"/>
              <a:gd name="connsiteX110" fmla="*/ 10102484 w 12192000"/>
              <a:gd name="connsiteY110" fmla="*/ 441324 h 1126566"/>
              <a:gd name="connsiteX111" fmla="*/ 10199200 w 12192000"/>
              <a:gd name="connsiteY111" fmla="*/ 438197 h 1126566"/>
              <a:gd name="connsiteX112" fmla="*/ 10245648 w 12192000"/>
              <a:gd name="connsiteY112" fmla="*/ 438831 h 1126566"/>
              <a:gd name="connsiteX113" fmla="*/ 10369590 w 12192000"/>
              <a:gd name="connsiteY113" fmla="*/ 423377 h 1126566"/>
              <a:gd name="connsiteX114" fmla="*/ 10575777 w 12192000"/>
              <a:gd name="connsiteY114" fmla="*/ 355859 h 1126566"/>
              <a:gd name="connsiteX115" fmla="*/ 10638984 w 12192000"/>
              <a:gd name="connsiteY115" fmla="*/ 347416 h 1126566"/>
              <a:gd name="connsiteX116" fmla="*/ 10668356 w 12192000"/>
              <a:gd name="connsiteY116" fmla="*/ 340612 h 1126566"/>
              <a:gd name="connsiteX117" fmla="*/ 10732175 w 12192000"/>
              <a:gd name="connsiteY117" fmla="*/ 317549 h 1126566"/>
              <a:gd name="connsiteX118" fmla="*/ 10862886 w 12192000"/>
              <a:gd name="connsiteY118" fmla="*/ 313438 h 1126566"/>
              <a:gd name="connsiteX119" fmla="*/ 10963063 w 12192000"/>
              <a:gd name="connsiteY119" fmla="*/ 317771 h 1126566"/>
              <a:gd name="connsiteX120" fmla="*/ 11018562 w 12192000"/>
              <a:gd name="connsiteY120" fmla="*/ 316991 h 1126566"/>
              <a:gd name="connsiteX121" fmla="*/ 11059692 w 12192000"/>
              <a:gd name="connsiteY121" fmla="*/ 319983 h 1126566"/>
              <a:gd name="connsiteX122" fmla="*/ 11160371 w 12192000"/>
              <a:gd name="connsiteY122" fmla="*/ 308440 h 1126566"/>
              <a:gd name="connsiteX123" fmla="*/ 11178386 w 12192000"/>
              <a:gd name="connsiteY123" fmla="*/ 299490 h 1126566"/>
              <a:gd name="connsiteX124" fmla="*/ 11192494 w 12192000"/>
              <a:gd name="connsiteY124" fmla="*/ 296221 h 1126566"/>
              <a:gd name="connsiteX125" fmla="*/ 11199770 w 12192000"/>
              <a:gd name="connsiteY125" fmla="*/ 299772 h 1126566"/>
              <a:gd name="connsiteX126" fmla="*/ 11217258 w 12192000"/>
              <a:gd name="connsiteY126" fmla="*/ 293681 h 1126566"/>
              <a:gd name="connsiteX127" fmla="*/ 11245798 w 12192000"/>
              <a:gd name="connsiteY127" fmla="*/ 292170 h 1126566"/>
              <a:gd name="connsiteX128" fmla="*/ 11255992 w 12192000"/>
              <a:gd name="connsiteY128" fmla="*/ 291919 h 1126566"/>
              <a:gd name="connsiteX129" fmla="*/ 11264859 w 12192000"/>
              <a:gd name="connsiteY129" fmla="*/ 293937 h 1126566"/>
              <a:gd name="connsiteX130" fmla="*/ 11276151 w 12192000"/>
              <a:gd name="connsiteY130" fmla="*/ 293070 h 1126566"/>
              <a:gd name="connsiteX131" fmla="*/ 11279850 w 12192000"/>
              <a:gd name="connsiteY131" fmla="*/ 291330 h 1126566"/>
              <a:gd name="connsiteX132" fmla="*/ 11290818 w 12192000"/>
              <a:gd name="connsiteY132" fmla="*/ 291060 h 1126566"/>
              <a:gd name="connsiteX133" fmla="*/ 11296248 w 12192000"/>
              <a:gd name="connsiteY133" fmla="*/ 290163 h 1126566"/>
              <a:gd name="connsiteX134" fmla="*/ 11301652 w 12192000"/>
              <a:gd name="connsiteY134" fmla="*/ 290324 h 1126566"/>
              <a:gd name="connsiteX135" fmla="*/ 11339114 w 12192000"/>
              <a:gd name="connsiteY135" fmla="*/ 288153 h 1126566"/>
              <a:gd name="connsiteX136" fmla="*/ 11345146 w 12192000"/>
              <a:gd name="connsiteY136" fmla="*/ 290802 h 1126566"/>
              <a:gd name="connsiteX137" fmla="*/ 11400126 w 12192000"/>
              <a:gd name="connsiteY137" fmla="*/ 292287 h 1126566"/>
              <a:gd name="connsiteX138" fmla="*/ 11400420 w 12192000"/>
              <a:gd name="connsiteY138" fmla="*/ 293758 h 1126566"/>
              <a:gd name="connsiteX139" fmla="*/ 11413889 w 12192000"/>
              <a:gd name="connsiteY139" fmla="*/ 300516 h 1126566"/>
              <a:gd name="connsiteX140" fmla="*/ 11440688 w 12192000"/>
              <a:gd name="connsiteY140" fmla="*/ 310121 h 1126566"/>
              <a:gd name="connsiteX141" fmla="*/ 11496733 w 12192000"/>
              <a:gd name="connsiteY141" fmla="*/ 350225 h 1126566"/>
              <a:gd name="connsiteX142" fmla="*/ 11554005 w 12192000"/>
              <a:gd name="connsiteY142" fmla="*/ 351933 h 1126566"/>
              <a:gd name="connsiteX143" fmla="*/ 11565304 w 12192000"/>
              <a:gd name="connsiteY143" fmla="*/ 353069 h 1126566"/>
              <a:gd name="connsiteX144" fmla="*/ 11565435 w 12192000"/>
              <a:gd name="connsiteY144" fmla="*/ 353419 h 1126566"/>
              <a:gd name="connsiteX145" fmla="*/ 11577168 w 12192000"/>
              <a:gd name="connsiteY145" fmla="*/ 355270 h 1126566"/>
              <a:gd name="connsiteX146" fmla="*/ 11607823 w 12192000"/>
              <a:gd name="connsiteY146" fmla="*/ 357347 h 1126566"/>
              <a:gd name="connsiteX147" fmla="*/ 11664276 w 12192000"/>
              <a:gd name="connsiteY147" fmla="*/ 386951 h 1126566"/>
              <a:gd name="connsiteX148" fmla="*/ 11786197 w 12192000"/>
              <a:gd name="connsiteY148" fmla="*/ 477948 h 1126566"/>
              <a:gd name="connsiteX149" fmla="*/ 11866598 w 12192000"/>
              <a:gd name="connsiteY149" fmla="*/ 486803 h 1126566"/>
              <a:gd name="connsiteX150" fmla="*/ 11916744 w 12192000"/>
              <a:gd name="connsiteY150" fmla="*/ 502917 h 1126566"/>
              <a:gd name="connsiteX151" fmla="*/ 11949248 w 12192000"/>
              <a:gd name="connsiteY151" fmla="*/ 518881 h 1126566"/>
              <a:gd name="connsiteX152" fmla="*/ 11951002 w 12192000"/>
              <a:gd name="connsiteY152" fmla="*/ 518735 h 1126566"/>
              <a:gd name="connsiteX153" fmla="*/ 12026007 w 12192000"/>
              <a:gd name="connsiteY153" fmla="*/ 534384 h 1126566"/>
              <a:gd name="connsiteX154" fmla="*/ 12035188 w 12192000"/>
              <a:gd name="connsiteY154" fmla="*/ 529609 h 1126566"/>
              <a:gd name="connsiteX155" fmla="*/ 12115225 w 12192000"/>
              <a:gd name="connsiteY155" fmla="*/ 561895 h 1126566"/>
              <a:gd name="connsiteX156" fmla="*/ 12191636 w 12192000"/>
              <a:gd name="connsiteY156" fmla="*/ 558318 h 1126566"/>
              <a:gd name="connsiteX157" fmla="*/ 12192000 w 12192000"/>
              <a:gd name="connsiteY157" fmla="*/ 558295 h 1126566"/>
              <a:gd name="connsiteX158" fmla="*/ 12192000 w 12192000"/>
              <a:gd name="connsiteY158" fmla="*/ 1126566 h 1126566"/>
              <a:gd name="connsiteX159" fmla="*/ 0 w 12192000"/>
              <a:gd name="connsiteY159" fmla="*/ 1126566 h 1126566"/>
              <a:gd name="connsiteX160" fmla="*/ 0 w 12192000"/>
              <a:gd name="connsiteY160" fmla="*/ 401922 h 1126566"/>
              <a:gd name="connsiteX161" fmla="*/ 25242 w 12192000"/>
              <a:gd name="connsiteY161" fmla="*/ 388862 h 1126566"/>
              <a:gd name="connsiteX162" fmla="*/ 96922 w 12192000"/>
              <a:gd name="connsiteY162" fmla="*/ 357381 h 1126566"/>
              <a:gd name="connsiteX163" fmla="*/ 164580 w 12192000"/>
              <a:gd name="connsiteY163" fmla="*/ 322443 h 1126566"/>
              <a:gd name="connsiteX164" fmla="*/ 258712 w 12192000"/>
              <a:gd name="connsiteY164" fmla="*/ 286531 h 1126566"/>
              <a:gd name="connsiteX165" fmla="*/ 316354 w 12192000"/>
              <a:gd name="connsiteY165" fmla="*/ 238529 h 1126566"/>
              <a:gd name="connsiteX166" fmla="*/ 328834 w 12192000"/>
              <a:gd name="connsiteY166" fmla="*/ 240963 h 1126566"/>
              <a:gd name="connsiteX167" fmla="*/ 383414 w 12192000"/>
              <a:gd name="connsiteY167" fmla="*/ 221196 h 1126566"/>
              <a:gd name="connsiteX168" fmla="*/ 537708 w 12192000"/>
              <a:gd name="connsiteY168" fmla="*/ 119020 h 1126566"/>
              <a:gd name="connsiteX169" fmla="*/ 653257 w 12192000"/>
              <a:gd name="connsiteY169" fmla="*/ 91372 h 1126566"/>
              <a:gd name="connsiteX170" fmla="*/ 763197 w 12192000"/>
              <a:gd name="connsiteY170" fmla="*/ 59356 h 1126566"/>
              <a:gd name="connsiteX171" fmla="*/ 778208 w 12192000"/>
              <a:gd name="connsiteY171" fmla="*/ 63801 h 1126566"/>
              <a:gd name="connsiteX172" fmla="*/ 784725 w 12192000"/>
              <a:gd name="connsiteY172" fmla="*/ 62505 h 1126566"/>
              <a:gd name="connsiteX173" fmla="*/ 785400 w 12192000"/>
              <a:gd name="connsiteY173" fmla="*/ 62796 h 1126566"/>
              <a:gd name="connsiteX174" fmla="*/ 786774 w 12192000"/>
              <a:gd name="connsiteY174" fmla="*/ 62098 h 1126566"/>
              <a:gd name="connsiteX175" fmla="*/ 852003 w 12192000"/>
              <a:gd name="connsiteY175" fmla="*/ 61064 h 1126566"/>
              <a:gd name="connsiteX176" fmla="*/ 870719 w 12192000"/>
              <a:gd name="connsiteY176" fmla="*/ 47209 h 1126566"/>
              <a:gd name="connsiteX177" fmla="*/ 883786 w 12192000"/>
              <a:gd name="connsiteY177" fmla="*/ 45814 h 1126566"/>
              <a:gd name="connsiteX178" fmla="*/ 886400 w 12192000"/>
              <a:gd name="connsiteY178" fmla="*/ 43909 h 1126566"/>
              <a:gd name="connsiteX179" fmla="*/ 893881 w 12192000"/>
              <a:gd name="connsiteY179" fmla="*/ 40197 h 1126566"/>
              <a:gd name="connsiteX180" fmla="*/ 886282 w 12192000"/>
              <a:gd name="connsiteY180" fmla="*/ 36610 h 1126566"/>
              <a:gd name="connsiteX181" fmla="*/ 950274 w 12192000"/>
              <a:gd name="connsiteY181" fmla="*/ 20111 h 1126566"/>
              <a:gd name="connsiteX182" fmla="*/ 988432 w 12192000"/>
              <a:gd name="connsiteY182" fmla="*/ 24039 h 1126566"/>
              <a:gd name="connsiteX183" fmla="*/ 1048223 w 12192000"/>
              <a:gd name="connsiteY183" fmla="*/ 19791 h 1126566"/>
              <a:gd name="connsiteX184" fmla="*/ 1177886 w 12192000"/>
              <a:gd name="connsiteY184" fmla="*/ 30728 h 1126566"/>
              <a:gd name="connsiteX185" fmla="*/ 1305018 w 12192000"/>
              <a:gd name="connsiteY18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80244 w 12192000"/>
              <a:gd name="connsiteY87" fmla="*/ 661466 h 1126566"/>
              <a:gd name="connsiteX88" fmla="*/ 8858334 w 12192000"/>
              <a:gd name="connsiteY88" fmla="*/ 648415 h 1126566"/>
              <a:gd name="connsiteX89" fmla="*/ 8921010 w 12192000"/>
              <a:gd name="connsiteY89" fmla="*/ 662879 h 1126566"/>
              <a:gd name="connsiteX90" fmla="*/ 8969814 w 12192000"/>
              <a:gd name="connsiteY90" fmla="*/ 639833 h 1126566"/>
              <a:gd name="connsiteX91" fmla="*/ 8996241 w 12192000"/>
              <a:gd name="connsiteY91" fmla="*/ 655221 h 1126566"/>
              <a:gd name="connsiteX92" fmla="*/ 9092152 w 12192000"/>
              <a:gd name="connsiteY92" fmla="*/ 609097 h 1126566"/>
              <a:gd name="connsiteX93" fmla="*/ 9156546 w 12192000"/>
              <a:gd name="connsiteY93" fmla="*/ 585468 h 1126566"/>
              <a:gd name="connsiteX94" fmla="*/ 9194830 w 12192000"/>
              <a:gd name="connsiteY94" fmla="*/ 571148 h 1126566"/>
              <a:gd name="connsiteX95" fmla="*/ 9314188 w 12192000"/>
              <a:gd name="connsiteY95" fmla="*/ 547301 h 1126566"/>
              <a:gd name="connsiteX96" fmla="*/ 9505176 w 12192000"/>
              <a:gd name="connsiteY96" fmla="*/ 542666 h 1126566"/>
              <a:gd name="connsiteX97" fmla="*/ 9581851 w 12192000"/>
              <a:gd name="connsiteY97" fmla="*/ 530976 h 1126566"/>
              <a:gd name="connsiteX98" fmla="*/ 9662056 w 12192000"/>
              <a:gd name="connsiteY98" fmla="*/ 524035 h 1126566"/>
              <a:gd name="connsiteX99" fmla="*/ 9724197 w 12192000"/>
              <a:gd name="connsiteY99" fmla="*/ 528337 h 1126566"/>
              <a:gd name="connsiteX100" fmla="*/ 9837846 w 12192000"/>
              <a:gd name="connsiteY100" fmla="*/ 492977 h 1126566"/>
              <a:gd name="connsiteX101" fmla="*/ 9917440 w 12192000"/>
              <a:gd name="connsiteY101" fmla="*/ 459605 h 1126566"/>
              <a:gd name="connsiteX102" fmla="*/ 9918439 w 12192000"/>
              <a:gd name="connsiteY102" fmla="*/ 453114 h 1126566"/>
              <a:gd name="connsiteX103" fmla="*/ 9953039 w 12192000"/>
              <a:gd name="connsiteY103" fmla="*/ 452486 h 1126566"/>
              <a:gd name="connsiteX104" fmla="*/ 9988183 w 12192000"/>
              <a:gd name="connsiteY104" fmla="*/ 448079 h 1126566"/>
              <a:gd name="connsiteX105" fmla="*/ 9991965 w 12192000"/>
              <a:gd name="connsiteY105" fmla="*/ 435969 h 1126566"/>
              <a:gd name="connsiteX106" fmla="*/ 9986932 w 12192000"/>
              <a:gd name="connsiteY106" fmla="*/ 431168 h 1126566"/>
              <a:gd name="connsiteX107" fmla="*/ 9996190 w 12192000"/>
              <a:gd name="connsiteY107" fmla="*/ 429066 h 1126566"/>
              <a:gd name="connsiteX108" fmla="*/ 9999786 w 12192000"/>
              <a:gd name="connsiteY108" fmla="*/ 427758 h 1126566"/>
              <a:gd name="connsiteX109" fmla="*/ 10012936 w 12192000"/>
              <a:gd name="connsiteY109" fmla="*/ 428884 h 1126566"/>
              <a:gd name="connsiteX110" fmla="*/ 10102484 w 12192000"/>
              <a:gd name="connsiteY110" fmla="*/ 441324 h 1126566"/>
              <a:gd name="connsiteX111" fmla="*/ 10199200 w 12192000"/>
              <a:gd name="connsiteY111" fmla="*/ 438197 h 1126566"/>
              <a:gd name="connsiteX112" fmla="*/ 10245648 w 12192000"/>
              <a:gd name="connsiteY112" fmla="*/ 438831 h 1126566"/>
              <a:gd name="connsiteX113" fmla="*/ 10369590 w 12192000"/>
              <a:gd name="connsiteY113" fmla="*/ 423377 h 1126566"/>
              <a:gd name="connsiteX114" fmla="*/ 10575777 w 12192000"/>
              <a:gd name="connsiteY114" fmla="*/ 355859 h 1126566"/>
              <a:gd name="connsiteX115" fmla="*/ 10638984 w 12192000"/>
              <a:gd name="connsiteY115" fmla="*/ 347416 h 1126566"/>
              <a:gd name="connsiteX116" fmla="*/ 10668356 w 12192000"/>
              <a:gd name="connsiteY116" fmla="*/ 340612 h 1126566"/>
              <a:gd name="connsiteX117" fmla="*/ 10732175 w 12192000"/>
              <a:gd name="connsiteY117" fmla="*/ 317549 h 1126566"/>
              <a:gd name="connsiteX118" fmla="*/ 10862886 w 12192000"/>
              <a:gd name="connsiteY118" fmla="*/ 313438 h 1126566"/>
              <a:gd name="connsiteX119" fmla="*/ 10963063 w 12192000"/>
              <a:gd name="connsiteY119" fmla="*/ 317771 h 1126566"/>
              <a:gd name="connsiteX120" fmla="*/ 11018562 w 12192000"/>
              <a:gd name="connsiteY120" fmla="*/ 316991 h 1126566"/>
              <a:gd name="connsiteX121" fmla="*/ 11059692 w 12192000"/>
              <a:gd name="connsiteY121" fmla="*/ 319983 h 1126566"/>
              <a:gd name="connsiteX122" fmla="*/ 11160371 w 12192000"/>
              <a:gd name="connsiteY122" fmla="*/ 308440 h 1126566"/>
              <a:gd name="connsiteX123" fmla="*/ 11178386 w 12192000"/>
              <a:gd name="connsiteY123" fmla="*/ 299490 h 1126566"/>
              <a:gd name="connsiteX124" fmla="*/ 11192494 w 12192000"/>
              <a:gd name="connsiteY124" fmla="*/ 296221 h 1126566"/>
              <a:gd name="connsiteX125" fmla="*/ 11199770 w 12192000"/>
              <a:gd name="connsiteY125" fmla="*/ 299772 h 1126566"/>
              <a:gd name="connsiteX126" fmla="*/ 11217258 w 12192000"/>
              <a:gd name="connsiteY126" fmla="*/ 293681 h 1126566"/>
              <a:gd name="connsiteX127" fmla="*/ 11245798 w 12192000"/>
              <a:gd name="connsiteY127" fmla="*/ 292170 h 1126566"/>
              <a:gd name="connsiteX128" fmla="*/ 11255992 w 12192000"/>
              <a:gd name="connsiteY128" fmla="*/ 291919 h 1126566"/>
              <a:gd name="connsiteX129" fmla="*/ 11264859 w 12192000"/>
              <a:gd name="connsiteY129" fmla="*/ 293937 h 1126566"/>
              <a:gd name="connsiteX130" fmla="*/ 11276151 w 12192000"/>
              <a:gd name="connsiteY130" fmla="*/ 293070 h 1126566"/>
              <a:gd name="connsiteX131" fmla="*/ 11279850 w 12192000"/>
              <a:gd name="connsiteY131" fmla="*/ 291330 h 1126566"/>
              <a:gd name="connsiteX132" fmla="*/ 11290818 w 12192000"/>
              <a:gd name="connsiteY132" fmla="*/ 291060 h 1126566"/>
              <a:gd name="connsiteX133" fmla="*/ 11296248 w 12192000"/>
              <a:gd name="connsiteY133" fmla="*/ 290163 h 1126566"/>
              <a:gd name="connsiteX134" fmla="*/ 11301652 w 12192000"/>
              <a:gd name="connsiteY134" fmla="*/ 290324 h 1126566"/>
              <a:gd name="connsiteX135" fmla="*/ 11339114 w 12192000"/>
              <a:gd name="connsiteY135" fmla="*/ 288153 h 1126566"/>
              <a:gd name="connsiteX136" fmla="*/ 11345146 w 12192000"/>
              <a:gd name="connsiteY136" fmla="*/ 290802 h 1126566"/>
              <a:gd name="connsiteX137" fmla="*/ 11400126 w 12192000"/>
              <a:gd name="connsiteY137" fmla="*/ 292287 h 1126566"/>
              <a:gd name="connsiteX138" fmla="*/ 11400420 w 12192000"/>
              <a:gd name="connsiteY138" fmla="*/ 293758 h 1126566"/>
              <a:gd name="connsiteX139" fmla="*/ 11413889 w 12192000"/>
              <a:gd name="connsiteY139" fmla="*/ 300516 h 1126566"/>
              <a:gd name="connsiteX140" fmla="*/ 11440688 w 12192000"/>
              <a:gd name="connsiteY140" fmla="*/ 310121 h 1126566"/>
              <a:gd name="connsiteX141" fmla="*/ 11496733 w 12192000"/>
              <a:gd name="connsiteY141" fmla="*/ 350225 h 1126566"/>
              <a:gd name="connsiteX142" fmla="*/ 11554005 w 12192000"/>
              <a:gd name="connsiteY142" fmla="*/ 351933 h 1126566"/>
              <a:gd name="connsiteX143" fmla="*/ 11565304 w 12192000"/>
              <a:gd name="connsiteY143" fmla="*/ 353069 h 1126566"/>
              <a:gd name="connsiteX144" fmla="*/ 11565435 w 12192000"/>
              <a:gd name="connsiteY144" fmla="*/ 353419 h 1126566"/>
              <a:gd name="connsiteX145" fmla="*/ 11577168 w 12192000"/>
              <a:gd name="connsiteY145" fmla="*/ 355270 h 1126566"/>
              <a:gd name="connsiteX146" fmla="*/ 11607823 w 12192000"/>
              <a:gd name="connsiteY146" fmla="*/ 357347 h 1126566"/>
              <a:gd name="connsiteX147" fmla="*/ 11664276 w 12192000"/>
              <a:gd name="connsiteY147" fmla="*/ 386951 h 1126566"/>
              <a:gd name="connsiteX148" fmla="*/ 11786197 w 12192000"/>
              <a:gd name="connsiteY148" fmla="*/ 477948 h 1126566"/>
              <a:gd name="connsiteX149" fmla="*/ 11866598 w 12192000"/>
              <a:gd name="connsiteY149" fmla="*/ 486803 h 1126566"/>
              <a:gd name="connsiteX150" fmla="*/ 11916744 w 12192000"/>
              <a:gd name="connsiteY150" fmla="*/ 502917 h 1126566"/>
              <a:gd name="connsiteX151" fmla="*/ 11949248 w 12192000"/>
              <a:gd name="connsiteY151" fmla="*/ 518881 h 1126566"/>
              <a:gd name="connsiteX152" fmla="*/ 11951002 w 12192000"/>
              <a:gd name="connsiteY152" fmla="*/ 518735 h 1126566"/>
              <a:gd name="connsiteX153" fmla="*/ 12026007 w 12192000"/>
              <a:gd name="connsiteY153" fmla="*/ 534384 h 1126566"/>
              <a:gd name="connsiteX154" fmla="*/ 12035188 w 12192000"/>
              <a:gd name="connsiteY154" fmla="*/ 529609 h 1126566"/>
              <a:gd name="connsiteX155" fmla="*/ 12115225 w 12192000"/>
              <a:gd name="connsiteY155" fmla="*/ 561895 h 1126566"/>
              <a:gd name="connsiteX156" fmla="*/ 12191636 w 12192000"/>
              <a:gd name="connsiteY156" fmla="*/ 558318 h 1126566"/>
              <a:gd name="connsiteX157" fmla="*/ 12192000 w 12192000"/>
              <a:gd name="connsiteY157" fmla="*/ 558295 h 1126566"/>
              <a:gd name="connsiteX158" fmla="*/ 12192000 w 12192000"/>
              <a:gd name="connsiteY158" fmla="*/ 1126566 h 1126566"/>
              <a:gd name="connsiteX159" fmla="*/ 0 w 12192000"/>
              <a:gd name="connsiteY159" fmla="*/ 1126566 h 1126566"/>
              <a:gd name="connsiteX160" fmla="*/ 0 w 12192000"/>
              <a:gd name="connsiteY160" fmla="*/ 401922 h 1126566"/>
              <a:gd name="connsiteX161" fmla="*/ 25242 w 12192000"/>
              <a:gd name="connsiteY161" fmla="*/ 388862 h 1126566"/>
              <a:gd name="connsiteX162" fmla="*/ 96922 w 12192000"/>
              <a:gd name="connsiteY162" fmla="*/ 357381 h 1126566"/>
              <a:gd name="connsiteX163" fmla="*/ 164580 w 12192000"/>
              <a:gd name="connsiteY163" fmla="*/ 322443 h 1126566"/>
              <a:gd name="connsiteX164" fmla="*/ 258712 w 12192000"/>
              <a:gd name="connsiteY164" fmla="*/ 286531 h 1126566"/>
              <a:gd name="connsiteX165" fmla="*/ 316354 w 12192000"/>
              <a:gd name="connsiteY165" fmla="*/ 238529 h 1126566"/>
              <a:gd name="connsiteX166" fmla="*/ 328834 w 12192000"/>
              <a:gd name="connsiteY166" fmla="*/ 240963 h 1126566"/>
              <a:gd name="connsiteX167" fmla="*/ 383414 w 12192000"/>
              <a:gd name="connsiteY167" fmla="*/ 221196 h 1126566"/>
              <a:gd name="connsiteX168" fmla="*/ 537708 w 12192000"/>
              <a:gd name="connsiteY168" fmla="*/ 119020 h 1126566"/>
              <a:gd name="connsiteX169" fmla="*/ 653257 w 12192000"/>
              <a:gd name="connsiteY169" fmla="*/ 91372 h 1126566"/>
              <a:gd name="connsiteX170" fmla="*/ 763197 w 12192000"/>
              <a:gd name="connsiteY170" fmla="*/ 59356 h 1126566"/>
              <a:gd name="connsiteX171" fmla="*/ 778208 w 12192000"/>
              <a:gd name="connsiteY171" fmla="*/ 63801 h 1126566"/>
              <a:gd name="connsiteX172" fmla="*/ 784725 w 12192000"/>
              <a:gd name="connsiteY172" fmla="*/ 62505 h 1126566"/>
              <a:gd name="connsiteX173" fmla="*/ 785400 w 12192000"/>
              <a:gd name="connsiteY173" fmla="*/ 62796 h 1126566"/>
              <a:gd name="connsiteX174" fmla="*/ 786774 w 12192000"/>
              <a:gd name="connsiteY174" fmla="*/ 62098 h 1126566"/>
              <a:gd name="connsiteX175" fmla="*/ 852003 w 12192000"/>
              <a:gd name="connsiteY175" fmla="*/ 61064 h 1126566"/>
              <a:gd name="connsiteX176" fmla="*/ 870719 w 12192000"/>
              <a:gd name="connsiteY176" fmla="*/ 47209 h 1126566"/>
              <a:gd name="connsiteX177" fmla="*/ 883786 w 12192000"/>
              <a:gd name="connsiteY177" fmla="*/ 45814 h 1126566"/>
              <a:gd name="connsiteX178" fmla="*/ 886400 w 12192000"/>
              <a:gd name="connsiteY178" fmla="*/ 43909 h 1126566"/>
              <a:gd name="connsiteX179" fmla="*/ 893881 w 12192000"/>
              <a:gd name="connsiteY179" fmla="*/ 40197 h 1126566"/>
              <a:gd name="connsiteX180" fmla="*/ 886282 w 12192000"/>
              <a:gd name="connsiteY180" fmla="*/ 36610 h 1126566"/>
              <a:gd name="connsiteX181" fmla="*/ 950274 w 12192000"/>
              <a:gd name="connsiteY181" fmla="*/ 20111 h 1126566"/>
              <a:gd name="connsiteX182" fmla="*/ 988432 w 12192000"/>
              <a:gd name="connsiteY182" fmla="*/ 24039 h 1126566"/>
              <a:gd name="connsiteX183" fmla="*/ 1048223 w 12192000"/>
              <a:gd name="connsiteY183" fmla="*/ 19791 h 1126566"/>
              <a:gd name="connsiteX184" fmla="*/ 1177886 w 12192000"/>
              <a:gd name="connsiteY184" fmla="*/ 30728 h 1126566"/>
              <a:gd name="connsiteX185" fmla="*/ 1305018 w 12192000"/>
              <a:gd name="connsiteY185"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21010 w 12192000"/>
              <a:gd name="connsiteY88" fmla="*/ 662879 h 1126566"/>
              <a:gd name="connsiteX89" fmla="*/ 8969814 w 12192000"/>
              <a:gd name="connsiteY89" fmla="*/ 639833 h 1126566"/>
              <a:gd name="connsiteX90" fmla="*/ 8996241 w 12192000"/>
              <a:gd name="connsiteY90" fmla="*/ 655221 h 1126566"/>
              <a:gd name="connsiteX91" fmla="*/ 9092152 w 12192000"/>
              <a:gd name="connsiteY91" fmla="*/ 609097 h 1126566"/>
              <a:gd name="connsiteX92" fmla="*/ 9156546 w 12192000"/>
              <a:gd name="connsiteY92" fmla="*/ 585468 h 1126566"/>
              <a:gd name="connsiteX93" fmla="*/ 9194830 w 12192000"/>
              <a:gd name="connsiteY93" fmla="*/ 571148 h 1126566"/>
              <a:gd name="connsiteX94" fmla="*/ 9314188 w 12192000"/>
              <a:gd name="connsiteY94" fmla="*/ 547301 h 1126566"/>
              <a:gd name="connsiteX95" fmla="*/ 9505176 w 12192000"/>
              <a:gd name="connsiteY95" fmla="*/ 542666 h 1126566"/>
              <a:gd name="connsiteX96" fmla="*/ 9581851 w 12192000"/>
              <a:gd name="connsiteY96" fmla="*/ 530976 h 1126566"/>
              <a:gd name="connsiteX97" fmla="*/ 9662056 w 12192000"/>
              <a:gd name="connsiteY97" fmla="*/ 524035 h 1126566"/>
              <a:gd name="connsiteX98" fmla="*/ 9724197 w 12192000"/>
              <a:gd name="connsiteY98" fmla="*/ 528337 h 1126566"/>
              <a:gd name="connsiteX99" fmla="*/ 9837846 w 12192000"/>
              <a:gd name="connsiteY99" fmla="*/ 492977 h 1126566"/>
              <a:gd name="connsiteX100" fmla="*/ 9917440 w 12192000"/>
              <a:gd name="connsiteY100" fmla="*/ 459605 h 1126566"/>
              <a:gd name="connsiteX101" fmla="*/ 9918439 w 12192000"/>
              <a:gd name="connsiteY101" fmla="*/ 453114 h 1126566"/>
              <a:gd name="connsiteX102" fmla="*/ 9953039 w 12192000"/>
              <a:gd name="connsiteY102" fmla="*/ 452486 h 1126566"/>
              <a:gd name="connsiteX103" fmla="*/ 9988183 w 12192000"/>
              <a:gd name="connsiteY103" fmla="*/ 448079 h 1126566"/>
              <a:gd name="connsiteX104" fmla="*/ 9991965 w 12192000"/>
              <a:gd name="connsiteY104" fmla="*/ 435969 h 1126566"/>
              <a:gd name="connsiteX105" fmla="*/ 9986932 w 12192000"/>
              <a:gd name="connsiteY105" fmla="*/ 431168 h 1126566"/>
              <a:gd name="connsiteX106" fmla="*/ 9996190 w 12192000"/>
              <a:gd name="connsiteY106" fmla="*/ 429066 h 1126566"/>
              <a:gd name="connsiteX107" fmla="*/ 9999786 w 12192000"/>
              <a:gd name="connsiteY107" fmla="*/ 427758 h 1126566"/>
              <a:gd name="connsiteX108" fmla="*/ 10012936 w 12192000"/>
              <a:gd name="connsiteY108" fmla="*/ 428884 h 1126566"/>
              <a:gd name="connsiteX109" fmla="*/ 10102484 w 12192000"/>
              <a:gd name="connsiteY109" fmla="*/ 441324 h 1126566"/>
              <a:gd name="connsiteX110" fmla="*/ 10199200 w 12192000"/>
              <a:gd name="connsiteY110" fmla="*/ 438197 h 1126566"/>
              <a:gd name="connsiteX111" fmla="*/ 10245648 w 12192000"/>
              <a:gd name="connsiteY111" fmla="*/ 438831 h 1126566"/>
              <a:gd name="connsiteX112" fmla="*/ 10369590 w 12192000"/>
              <a:gd name="connsiteY112" fmla="*/ 423377 h 1126566"/>
              <a:gd name="connsiteX113" fmla="*/ 10575777 w 12192000"/>
              <a:gd name="connsiteY113" fmla="*/ 355859 h 1126566"/>
              <a:gd name="connsiteX114" fmla="*/ 10638984 w 12192000"/>
              <a:gd name="connsiteY114" fmla="*/ 347416 h 1126566"/>
              <a:gd name="connsiteX115" fmla="*/ 10668356 w 12192000"/>
              <a:gd name="connsiteY115" fmla="*/ 340612 h 1126566"/>
              <a:gd name="connsiteX116" fmla="*/ 10732175 w 12192000"/>
              <a:gd name="connsiteY116" fmla="*/ 317549 h 1126566"/>
              <a:gd name="connsiteX117" fmla="*/ 10862886 w 12192000"/>
              <a:gd name="connsiteY117" fmla="*/ 313438 h 1126566"/>
              <a:gd name="connsiteX118" fmla="*/ 10963063 w 12192000"/>
              <a:gd name="connsiteY118" fmla="*/ 317771 h 1126566"/>
              <a:gd name="connsiteX119" fmla="*/ 11018562 w 12192000"/>
              <a:gd name="connsiteY119" fmla="*/ 316991 h 1126566"/>
              <a:gd name="connsiteX120" fmla="*/ 11059692 w 12192000"/>
              <a:gd name="connsiteY120" fmla="*/ 319983 h 1126566"/>
              <a:gd name="connsiteX121" fmla="*/ 11160371 w 12192000"/>
              <a:gd name="connsiteY121" fmla="*/ 308440 h 1126566"/>
              <a:gd name="connsiteX122" fmla="*/ 11178386 w 12192000"/>
              <a:gd name="connsiteY122" fmla="*/ 299490 h 1126566"/>
              <a:gd name="connsiteX123" fmla="*/ 11192494 w 12192000"/>
              <a:gd name="connsiteY123" fmla="*/ 296221 h 1126566"/>
              <a:gd name="connsiteX124" fmla="*/ 11199770 w 12192000"/>
              <a:gd name="connsiteY124" fmla="*/ 299772 h 1126566"/>
              <a:gd name="connsiteX125" fmla="*/ 11217258 w 12192000"/>
              <a:gd name="connsiteY125" fmla="*/ 293681 h 1126566"/>
              <a:gd name="connsiteX126" fmla="*/ 11245798 w 12192000"/>
              <a:gd name="connsiteY126" fmla="*/ 292170 h 1126566"/>
              <a:gd name="connsiteX127" fmla="*/ 11255992 w 12192000"/>
              <a:gd name="connsiteY127" fmla="*/ 291919 h 1126566"/>
              <a:gd name="connsiteX128" fmla="*/ 11264859 w 12192000"/>
              <a:gd name="connsiteY128" fmla="*/ 293937 h 1126566"/>
              <a:gd name="connsiteX129" fmla="*/ 11276151 w 12192000"/>
              <a:gd name="connsiteY129" fmla="*/ 293070 h 1126566"/>
              <a:gd name="connsiteX130" fmla="*/ 11279850 w 12192000"/>
              <a:gd name="connsiteY130" fmla="*/ 291330 h 1126566"/>
              <a:gd name="connsiteX131" fmla="*/ 11290818 w 12192000"/>
              <a:gd name="connsiteY131" fmla="*/ 291060 h 1126566"/>
              <a:gd name="connsiteX132" fmla="*/ 11296248 w 12192000"/>
              <a:gd name="connsiteY132" fmla="*/ 290163 h 1126566"/>
              <a:gd name="connsiteX133" fmla="*/ 11301652 w 12192000"/>
              <a:gd name="connsiteY133" fmla="*/ 290324 h 1126566"/>
              <a:gd name="connsiteX134" fmla="*/ 11339114 w 12192000"/>
              <a:gd name="connsiteY134" fmla="*/ 288153 h 1126566"/>
              <a:gd name="connsiteX135" fmla="*/ 11345146 w 12192000"/>
              <a:gd name="connsiteY135" fmla="*/ 290802 h 1126566"/>
              <a:gd name="connsiteX136" fmla="*/ 11400126 w 12192000"/>
              <a:gd name="connsiteY136" fmla="*/ 292287 h 1126566"/>
              <a:gd name="connsiteX137" fmla="*/ 11400420 w 12192000"/>
              <a:gd name="connsiteY137" fmla="*/ 293758 h 1126566"/>
              <a:gd name="connsiteX138" fmla="*/ 11413889 w 12192000"/>
              <a:gd name="connsiteY138" fmla="*/ 300516 h 1126566"/>
              <a:gd name="connsiteX139" fmla="*/ 11440688 w 12192000"/>
              <a:gd name="connsiteY139" fmla="*/ 310121 h 1126566"/>
              <a:gd name="connsiteX140" fmla="*/ 11496733 w 12192000"/>
              <a:gd name="connsiteY140" fmla="*/ 350225 h 1126566"/>
              <a:gd name="connsiteX141" fmla="*/ 11554005 w 12192000"/>
              <a:gd name="connsiteY141" fmla="*/ 351933 h 1126566"/>
              <a:gd name="connsiteX142" fmla="*/ 11565304 w 12192000"/>
              <a:gd name="connsiteY142" fmla="*/ 353069 h 1126566"/>
              <a:gd name="connsiteX143" fmla="*/ 11565435 w 12192000"/>
              <a:gd name="connsiteY143" fmla="*/ 353419 h 1126566"/>
              <a:gd name="connsiteX144" fmla="*/ 11577168 w 12192000"/>
              <a:gd name="connsiteY144" fmla="*/ 355270 h 1126566"/>
              <a:gd name="connsiteX145" fmla="*/ 11607823 w 12192000"/>
              <a:gd name="connsiteY145" fmla="*/ 357347 h 1126566"/>
              <a:gd name="connsiteX146" fmla="*/ 11664276 w 12192000"/>
              <a:gd name="connsiteY146" fmla="*/ 386951 h 1126566"/>
              <a:gd name="connsiteX147" fmla="*/ 11786197 w 12192000"/>
              <a:gd name="connsiteY147" fmla="*/ 477948 h 1126566"/>
              <a:gd name="connsiteX148" fmla="*/ 11866598 w 12192000"/>
              <a:gd name="connsiteY148" fmla="*/ 486803 h 1126566"/>
              <a:gd name="connsiteX149" fmla="*/ 11916744 w 12192000"/>
              <a:gd name="connsiteY149" fmla="*/ 502917 h 1126566"/>
              <a:gd name="connsiteX150" fmla="*/ 11949248 w 12192000"/>
              <a:gd name="connsiteY150" fmla="*/ 518881 h 1126566"/>
              <a:gd name="connsiteX151" fmla="*/ 11951002 w 12192000"/>
              <a:gd name="connsiteY151" fmla="*/ 518735 h 1126566"/>
              <a:gd name="connsiteX152" fmla="*/ 12026007 w 12192000"/>
              <a:gd name="connsiteY152" fmla="*/ 534384 h 1126566"/>
              <a:gd name="connsiteX153" fmla="*/ 12035188 w 12192000"/>
              <a:gd name="connsiteY153" fmla="*/ 529609 h 1126566"/>
              <a:gd name="connsiteX154" fmla="*/ 12115225 w 12192000"/>
              <a:gd name="connsiteY154" fmla="*/ 561895 h 1126566"/>
              <a:gd name="connsiteX155" fmla="*/ 12191636 w 12192000"/>
              <a:gd name="connsiteY155" fmla="*/ 558318 h 1126566"/>
              <a:gd name="connsiteX156" fmla="*/ 12192000 w 12192000"/>
              <a:gd name="connsiteY156" fmla="*/ 558295 h 1126566"/>
              <a:gd name="connsiteX157" fmla="*/ 12192000 w 12192000"/>
              <a:gd name="connsiteY157" fmla="*/ 1126566 h 1126566"/>
              <a:gd name="connsiteX158" fmla="*/ 0 w 12192000"/>
              <a:gd name="connsiteY158" fmla="*/ 1126566 h 1126566"/>
              <a:gd name="connsiteX159" fmla="*/ 0 w 12192000"/>
              <a:gd name="connsiteY159" fmla="*/ 401922 h 1126566"/>
              <a:gd name="connsiteX160" fmla="*/ 25242 w 12192000"/>
              <a:gd name="connsiteY160" fmla="*/ 388862 h 1126566"/>
              <a:gd name="connsiteX161" fmla="*/ 96922 w 12192000"/>
              <a:gd name="connsiteY161" fmla="*/ 357381 h 1126566"/>
              <a:gd name="connsiteX162" fmla="*/ 164580 w 12192000"/>
              <a:gd name="connsiteY162" fmla="*/ 322443 h 1126566"/>
              <a:gd name="connsiteX163" fmla="*/ 258712 w 12192000"/>
              <a:gd name="connsiteY163" fmla="*/ 286531 h 1126566"/>
              <a:gd name="connsiteX164" fmla="*/ 316354 w 12192000"/>
              <a:gd name="connsiteY164" fmla="*/ 238529 h 1126566"/>
              <a:gd name="connsiteX165" fmla="*/ 328834 w 12192000"/>
              <a:gd name="connsiteY165" fmla="*/ 240963 h 1126566"/>
              <a:gd name="connsiteX166" fmla="*/ 383414 w 12192000"/>
              <a:gd name="connsiteY166" fmla="*/ 221196 h 1126566"/>
              <a:gd name="connsiteX167" fmla="*/ 537708 w 12192000"/>
              <a:gd name="connsiteY167" fmla="*/ 119020 h 1126566"/>
              <a:gd name="connsiteX168" fmla="*/ 653257 w 12192000"/>
              <a:gd name="connsiteY168" fmla="*/ 91372 h 1126566"/>
              <a:gd name="connsiteX169" fmla="*/ 763197 w 12192000"/>
              <a:gd name="connsiteY169" fmla="*/ 59356 h 1126566"/>
              <a:gd name="connsiteX170" fmla="*/ 778208 w 12192000"/>
              <a:gd name="connsiteY170" fmla="*/ 63801 h 1126566"/>
              <a:gd name="connsiteX171" fmla="*/ 784725 w 12192000"/>
              <a:gd name="connsiteY171" fmla="*/ 62505 h 1126566"/>
              <a:gd name="connsiteX172" fmla="*/ 785400 w 12192000"/>
              <a:gd name="connsiteY172" fmla="*/ 62796 h 1126566"/>
              <a:gd name="connsiteX173" fmla="*/ 786774 w 12192000"/>
              <a:gd name="connsiteY173" fmla="*/ 62098 h 1126566"/>
              <a:gd name="connsiteX174" fmla="*/ 852003 w 12192000"/>
              <a:gd name="connsiteY174" fmla="*/ 61064 h 1126566"/>
              <a:gd name="connsiteX175" fmla="*/ 870719 w 12192000"/>
              <a:gd name="connsiteY175" fmla="*/ 47209 h 1126566"/>
              <a:gd name="connsiteX176" fmla="*/ 883786 w 12192000"/>
              <a:gd name="connsiteY176" fmla="*/ 45814 h 1126566"/>
              <a:gd name="connsiteX177" fmla="*/ 886400 w 12192000"/>
              <a:gd name="connsiteY177" fmla="*/ 43909 h 1126566"/>
              <a:gd name="connsiteX178" fmla="*/ 893881 w 12192000"/>
              <a:gd name="connsiteY178" fmla="*/ 40197 h 1126566"/>
              <a:gd name="connsiteX179" fmla="*/ 886282 w 12192000"/>
              <a:gd name="connsiteY179" fmla="*/ 36610 h 1126566"/>
              <a:gd name="connsiteX180" fmla="*/ 950274 w 12192000"/>
              <a:gd name="connsiteY180" fmla="*/ 20111 h 1126566"/>
              <a:gd name="connsiteX181" fmla="*/ 988432 w 12192000"/>
              <a:gd name="connsiteY181" fmla="*/ 24039 h 1126566"/>
              <a:gd name="connsiteX182" fmla="*/ 1048223 w 12192000"/>
              <a:gd name="connsiteY182" fmla="*/ 19791 h 1126566"/>
              <a:gd name="connsiteX183" fmla="*/ 1177886 w 12192000"/>
              <a:gd name="connsiteY183" fmla="*/ 30728 h 1126566"/>
              <a:gd name="connsiteX184" fmla="*/ 1305018 w 12192000"/>
              <a:gd name="connsiteY184"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8996241 w 12192000"/>
              <a:gd name="connsiteY89" fmla="*/ 655221 h 1126566"/>
              <a:gd name="connsiteX90" fmla="*/ 9092152 w 12192000"/>
              <a:gd name="connsiteY90" fmla="*/ 609097 h 1126566"/>
              <a:gd name="connsiteX91" fmla="*/ 9156546 w 12192000"/>
              <a:gd name="connsiteY91" fmla="*/ 585468 h 1126566"/>
              <a:gd name="connsiteX92" fmla="*/ 9194830 w 12192000"/>
              <a:gd name="connsiteY92" fmla="*/ 571148 h 1126566"/>
              <a:gd name="connsiteX93" fmla="*/ 9314188 w 12192000"/>
              <a:gd name="connsiteY93" fmla="*/ 547301 h 1126566"/>
              <a:gd name="connsiteX94" fmla="*/ 9505176 w 12192000"/>
              <a:gd name="connsiteY94" fmla="*/ 542666 h 1126566"/>
              <a:gd name="connsiteX95" fmla="*/ 9581851 w 12192000"/>
              <a:gd name="connsiteY95" fmla="*/ 530976 h 1126566"/>
              <a:gd name="connsiteX96" fmla="*/ 9662056 w 12192000"/>
              <a:gd name="connsiteY96" fmla="*/ 524035 h 1126566"/>
              <a:gd name="connsiteX97" fmla="*/ 9724197 w 12192000"/>
              <a:gd name="connsiteY97" fmla="*/ 528337 h 1126566"/>
              <a:gd name="connsiteX98" fmla="*/ 9837846 w 12192000"/>
              <a:gd name="connsiteY98" fmla="*/ 492977 h 1126566"/>
              <a:gd name="connsiteX99" fmla="*/ 9917440 w 12192000"/>
              <a:gd name="connsiteY99" fmla="*/ 459605 h 1126566"/>
              <a:gd name="connsiteX100" fmla="*/ 9918439 w 12192000"/>
              <a:gd name="connsiteY100" fmla="*/ 453114 h 1126566"/>
              <a:gd name="connsiteX101" fmla="*/ 9953039 w 12192000"/>
              <a:gd name="connsiteY101" fmla="*/ 452486 h 1126566"/>
              <a:gd name="connsiteX102" fmla="*/ 9988183 w 12192000"/>
              <a:gd name="connsiteY102" fmla="*/ 448079 h 1126566"/>
              <a:gd name="connsiteX103" fmla="*/ 9991965 w 12192000"/>
              <a:gd name="connsiteY103" fmla="*/ 435969 h 1126566"/>
              <a:gd name="connsiteX104" fmla="*/ 9986932 w 12192000"/>
              <a:gd name="connsiteY104" fmla="*/ 431168 h 1126566"/>
              <a:gd name="connsiteX105" fmla="*/ 9996190 w 12192000"/>
              <a:gd name="connsiteY105" fmla="*/ 429066 h 1126566"/>
              <a:gd name="connsiteX106" fmla="*/ 9999786 w 12192000"/>
              <a:gd name="connsiteY106" fmla="*/ 427758 h 1126566"/>
              <a:gd name="connsiteX107" fmla="*/ 10012936 w 12192000"/>
              <a:gd name="connsiteY107" fmla="*/ 428884 h 1126566"/>
              <a:gd name="connsiteX108" fmla="*/ 10102484 w 12192000"/>
              <a:gd name="connsiteY108" fmla="*/ 441324 h 1126566"/>
              <a:gd name="connsiteX109" fmla="*/ 10199200 w 12192000"/>
              <a:gd name="connsiteY109" fmla="*/ 438197 h 1126566"/>
              <a:gd name="connsiteX110" fmla="*/ 10245648 w 12192000"/>
              <a:gd name="connsiteY110" fmla="*/ 438831 h 1126566"/>
              <a:gd name="connsiteX111" fmla="*/ 10369590 w 12192000"/>
              <a:gd name="connsiteY111" fmla="*/ 423377 h 1126566"/>
              <a:gd name="connsiteX112" fmla="*/ 10575777 w 12192000"/>
              <a:gd name="connsiteY112" fmla="*/ 355859 h 1126566"/>
              <a:gd name="connsiteX113" fmla="*/ 10638984 w 12192000"/>
              <a:gd name="connsiteY113" fmla="*/ 347416 h 1126566"/>
              <a:gd name="connsiteX114" fmla="*/ 10668356 w 12192000"/>
              <a:gd name="connsiteY114" fmla="*/ 340612 h 1126566"/>
              <a:gd name="connsiteX115" fmla="*/ 10732175 w 12192000"/>
              <a:gd name="connsiteY115" fmla="*/ 317549 h 1126566"/>
              <a:gd name="connsiteX116" fmla="*/ 10862886 w 12192000"/>
              <a:gd name="connsiteY116" fmla="*/ 313438 h 1126566"/>
              <a:gd name="connsiteX117" fmla="*/ 10963063 w 12192000"/>
              <a:gd name="connsiteY117" fmla="*/ 317771 h 1126566"/>
              <a:gd name="connsiteX118" fmla="*/ 11018562 w 12192000"/>
              <a:gd name="connsiteY118" fmla="*/ 316991 h 1126566"/>
              <a:gd name="connsiteX119" fmla="*/ 11059692 w 12192000"/>
              <a:gd name="connsiteY119" fmla="*/ 319983 h 1126566"/>
              <a:gd name="connsiteX120" fmla="*/ 11160371 w 12192000"/>
              <a:gd name="connsiteY120" fmla="*/ 308440 h 1126566"/>
              <a:gd name="connsiteX121" fmla="*/ 11178386 w 12192000"/>
              <a:gd name="connsiteY121" fmla="*/ 299490 h 1126566"/>
              <a:gd name="connsiteX122" fmla="*/ 11192494 w 12192000"/>
              <a:gd name="connsiteY122" fmla="*/ 296221 h 1126566"/>
              <a:gd name="connsiteX123" fmla="*/ 11199770 w 12192000"/>
              <a:gd name="connsiteY123" fmla="*/ 299772 h 1126566"/>
              <a:gd name="connsiteX124" fmla="*/ 11217258 w 12192000"/>
              <a:gd name="connsiteY124" fmla="*/ 293681 h 1126566"/>
              <a:gd name="connsiteX125" fmla="*/ 11245798 w 12192000"/>
              <a:gd name="connsiteY125" fmla="*/ 292170 h 1126566"/>
              <a:gd name="connsiteX126" fmla="*/ 11255992 w 12192000"/>
              <a:gd name="connsiteY126" fmla="*/ 291919 h 1126566"/>
              <a:gd name="connsiteX127" fmla="*/ 11264859 w 12192000"/>
              <a:gd name="connsiteY127" fmla="*/ 293937 h 1126566"/>
              <a:gd name="connsiteX128" fmla="*/ 11276151 w 12192000"/>
              <a:gd name="connsiteY128" fmla="*/ 293070 h 1126566"/>
              <a:gd name="connsiteX129" fmla="*/ 11279850 w 12192000"/>
              <a:gd name="connsiteY129" fmla="*/ 291330 h 1126566"/>
              <a:gd name="connsiteX130" fmla="*/ 11290818 w 12192000"/>
              <a:gd name="connsiteY130" fmla="*/ 291060 h 1126566"/>
              <a:gd name="connsiteX131" fmla="*/ 11296248 w 12192000"/>
              <a:gd name="connsiteY131" fmla="*/ 290163 h 1126566"/>
              <a:gd name="connsiteX132" fmla="*/ 11301652 w 12192000"/>
              <a:gd name="connsiteY132" fmla="*/ 290324 h 1126566"/>
              <a:gd name="connsiteX133" fmla="*/ 11339114 w 12192000"/>
              <a:gd name="connsiteY133" fmla="*/ 288153 h 1126566"/>
              <a:gd name="connsiteX134" fmla="*/ 11345146 w 12192000"/>
              <a:gd name="connsiteY134" fmla="*/ 290802 h 1126566"/>
              <a:gd name="connsiteX135" fmla="*/ 11400126 w 12192000"/>
              <a:gd name="connsiteY135" fmla="*/ 292287 h 1126566"/>
              <a:gd name="connsiteX136" fmla="*/ 11400420 w 12192000"/>
              <a:gd name="connsiteY136" fmla="*/ 293758 h 1126566"/>
              <a:gd name="connsiteX137" fmla="*/ 11413889 w 12192000"/>
              <a:gd name="connsiteY137" fmla="*/ 300516 h 1126566"/>
              <a:gd name="connsiteX138" fmla="*/ 11440688 w 12192000"/>
              <a:gd name="connsiteY138" fmla="*/ 310121 h 1126566"/>
              <a:gd name="connsiteX139" fmla="*/ 11496733 w 12192000"/>
              <a:gd name="connsiteY139" fmla="*/ 350225 h 1126566"/>
              <a:gd name="connsiteX140" fmla="*/ 11554005 w 12192000"/>
              <a:gd name="connsiteY140" fmla="*/ 351933 h 1126566"/>
              <a:gd name="connsiteX141" fmla="*/ 11565304 w 12192000"/>
              <a:gd name="connsiteY141" fmla="*/ 353069 h 1126566"/>
              <a:gd name="connsiteX142" fmla="*/ 11565435 w 12192000"/>
              <a:gd name="connsiteY142" fmla="*/ 353419 h 1126566"/>
              <a:gd name="connsiteX143" fmla="*/ 11577168 w 12192000"/>
              <a:gd name="connsiteY143" fmla="*/ 355270 h 1126566"/>
              <a:gd name="connsiteX144" fmla="*/ 11607823 w 12192000"/>
              <a:gd name="connsiteY144" fmla="*/ 357347 h 1126566"/>
              <a:gd name="connsiteX145" fmla="*/ 11664276 w 12192000"/>
              <a:gd name="connsiteY145" fmla="*/ 386951 h 1126566"/>
              <a:gd name="connsiteX146" fmla="*/ 11786197 w 12192000"/>
              <a:gd name="connsiteY146" fmla="*/ 477948 h 1126566"/>
              <a:gd name="connsiteX147" fmla="*/ 11866598 w 12192000"/>
              <a:gd name="connsiteY147" fmla="*/ 486803 h 1126566"/>
              <a:gd name="connsiteX148" fmla="*/ 11916744 w 12192000"/>
              <a:gd name="connsiteY148" fmla="*/ 502917 h 1126566"/>
              <a:gd name="connsiteX149" fmla="*/ 11949248 w 12192000"/>
              <a:gd name="connsiteY149" fmla="*/ 518881 h 1126566"/>
              <a:gd name="connsiteX150" fmla="*/ 11951002 w 12192000"/>
              <a:gd name="connsiteY150" fmla="*/ 518735 h 1126566"/>
              <a:gd name="connsiteX151" fmla="*/ 12026007 w 12192000"/>
              <a:gd name="connsiteY151" fmla="*/ 534384 h 1126566"/>
              <a:gd name="connsiteX152" fmla="*/ 12035188 w 12192000"/>
              <a:gd name="connsiteY152" fmla="*/ 529609 h 1126566"/>
              <a:gd name="connsiteX153" fmla="*/ 12115225 w 12192000"/>
              <a:gd name="connsiteY153" fmla="*/ 561895 h 1126566"/>
              <a:gd name="connsiteX154" fmla="*/ 12191636 w 12192000"/>
              <a:gd name="connsiteY154" fmla="*/ 558318 h 1126566"/>
              <a:gd name="connsiteX155" fmla="*/ 12192000 w 12192000"/>
              <a:gd name="connsiteY155" fmla="*/ 558295 h 1126566"/>
              <a:gd name="connsiteX156" fmla="*/ 12192000 w 12192000"/>
              <a:gd name="connsiteY156" fmla="*/ 1126566 h 1126566"/>
              <a:gd name="connsiteX157" fmla="*/ 0 w 12192000"/>
              <a:gd name="connsiteY157" fmla="*/ 1126566 h 1126566"/>
              <a:gd name="connsiteX158" fmla="*/ 0 w 12192000"/>
              <a:gd name="connsiteY158" fmla="*/ 401922 h 1126566"/>
              <a:gd name="connsiteX159" fmla="*/ 25242 w 12192000"/>
              <a:gd name="connsiteY159" fmla="*/ 388862 h 1126566"/>
              <a:gd name="connsiteX160" fmla="*/ 96922 w 12192000"/>
              <a:gd name="connsiteY160" fmla="*/ 357381 h 1126566"/>
              <a:gd name="connsiteX161" fmla="*/ 164580 w 12192000"/>
              <a:gd name="connsiteY161" fmla="*/ 322443 h 1126566"/>
              <a:gd name="connsiteX162" fmla="*/ 258712 w 12192000"/>
              <a:gd name="connsiteY162" fmla="*/ 286531 h 1126566"/>
              <a:gd name="connsiteX163" fmla="*/ 316354 w 12192000"/>
              <a:gd name="connsiteY163" fmla="*/ 238529 h 1126566"/>
              <a:gd name="connsiteX164" fmla="*/ 328834 w 12192000"/>
              <a:gd name="connsiteY164" fmla="*/ 240963 h 1126566"/>
              <a:gd name="connsiteX165" fmla="*/ 383414 w 12192000"/>
              <a:gd name="connsiteY165" fmla="*/ 221196 h 1126566"/>
              <a:gd name="connsiteX166" fmla="*/ 537708 w 12192000"/>
              <a:gd name="connsiteY166" fmla="*/ 119020 h 1126566"/>
              <a:gd name="connsiteX167" fmla="*/ 653257 w 12192000"/>
              <a:gd name="connsiteY167" fmla="*/ 91372 h 1126566"/>
              <a:gd name="connsiteX168" fmla="*/ 763197 w 12192000"/>
              <a:gd name="connsiteY168" fmla="*/ 59356 h 1126566"/>
              <a:gd name="connsiteX169" fmla="*/ 778208 w 12192000"/>
              <a:gd name="connsiteY169" fmla="*/ 63801 h 1126566"/>
              <a:gd name="connsiteX170" fmla="*/ 784725 w 12192000"/>
              <a:gd name="connsiteY170" fmla="*/ 62505 h 1126566"/>
              <a:gd name="connsiteX171" fmla="*/ 785400 w 12192000"/>
              <a:gd name="connsiteY171" fmla="*/ 62796 h 1126566"/>
              <a:gd name="connsiteX172" fmla="*/ 786774 w 12192000"/>
              <a:gd name="connsiteY172" fmla="*/ 62098 h 1126566"/>
              <a:gd name="connsiteX173" fmla="*/ 852003 w 12192000"/>
              <a:gd name="connsiteY173" fmla="*/ 61064 h 1126566"/>
              <a:gd name="connsiteX174" fmla="*/ 870719 w 12192000"/>
              <a:gd name="connsiteY174" fmla="*/ 47209 h 1126566"/>
              <a:gd name="connsiteX175" fmla="*/ 883786 w 12192000"/>
              <a:gd name="connsiteY175" fmla="*/ 45814 h 1126566"/>
              <a:gd name="connsiteX176" fmla="*/ 886400 w 12192000"/>
              <a:gd name="connsiteY176" fmla="*/ 43909 h 1126566"/>
              <a:gd name="connsiteX177" fmla="*/ 893881 w 12192000"/>
              <a:gd name="connsiteY177" fmla="*/ 40197 h 1126566"/>
              <a:gd name="connsiteX178" fmla="*/ 886282 w 12192000"/>
              <a:gd name="connsiteY178" fmla="*/ 36610 h 1126566"/>
              <a:gd name="connsiteX179" fmla="*/ 950274 w 12192000"/>
              <a:gd name="connsiteY179" fmla="*/ 20111 h 1126566"/>
              <a:gd name="connsiteX180" fmla="*/ 988432 w 12192000"/>
              <a:gd name="connsiteY180" fmla="*/ 24039 h 1126566"/>
              <a:gd name="connsiteX181" fmla="*/ 1048223 w 12192000"/>
              <a:gd name="connsiteY181" fmla="*/ 19791 h 1126566"/>
              <a:gd name="connsiteX182" fmla="*/ 1177886 w 12192000"/>
              <a:gd name="connsiteY182" fmla="*/ 30728 h 1126566"/>
              <a:gd name="connsiteX183" fmla="*/ 1305018 w 12192000"/>
              <a:gd name="connsiteY18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8977191 w 12192000"/>
              <a:gd name="connsiteY89" fmla="*/ 697131 h 1126566"/>
              <a:gd name="connsiteX90" fmla="*/ 9092152 w 12192000"/>
              <a:gd name="connsiteY90" fmla="*/ 609097 h 1126566"/>
              <a:gd name="connsiteX91" fmla="*/ 9156546 w 12192000"/>
              <a:gd name="connsiteY91" fmla="*/ 585468 h 1126566"/>
              <a:gd name="connsiteX92" fmla="*/ 9194830 w 12192000"/>
              <a:gd name="connsiteY92" fmla="*/ 571148 h 1126566"/>
              <a:gd name="connsiteX93" fmla="*/ 9314188 w 12192000"/>
              <a:gd name="connsiteY93" fmla="*/ 547301 h 1126566"/>
              <a:gd name="connsiteX94" fmla="*/ 9505176 w 12192000"/>
              <a:gd name="connsiteY94" fmla="*/ 542666 h 1126566"/>
              <a:gd name="connsiteX95" fmla="*/ 9581851 w 12192000"/>
              <a:gd name="connsiteY95" fmla="*/ 530976 h 1126566"/>
              <a:gd name="connsiteX96" fmla="*/ 9662056 w 12192000"/>
              <a:gd name="connsiteY96" fmla="*/ 524035 h 1126566"/>
              <a:gd name="connsiteX97" fmla="*/ 9724197 w 12192000"/>
              <a:gd name="connsiteY97" fmla="*/ 528337 h 1126566"/>
              <a:gd name="connsiteX98" fmla="*/ 9837846 w 12192000"/>
              <a:gd name="connsiteY98" fmla="*/ 492977 h 1126566"/>
              <a:gd name="connsiteX99" fmla="*/ 9917440 w 12192000"/>
              <a:gd name="connsiteY99" fmla="*/ 459605 h 1126566"/>
              <a:gd name="connsiteX100" fmla="*/ 9918439 w 12192000"/>
              <a:gd name="connsiteY100" fmla="*/ 453114 h 1126566"/>
              <a:gd name="connsiteX101" fmla="*/ 9953039 w 12192000"/>
              <a:gd name="connsiteY101" fmla="*/ 452486 h 1126566"/>
              <a:gd name="connsiteX102" fmla="*/ 9988183 w 12192000"/>
              <a:gd name="connsiteY102" fmla="*/ 448079 h 1126566"/>
              <a:gd name="connsiteX103" fmla="*/ 9991965 w 12192000"/>
              <a:gd name="connsiteY103" fmla="*/ 435969 h 1126566"/>
              <a:gd name="connsiteX104" fmla="*/ 9986932 w 12192000"/>
              <a:gd name="connsiteY104" fmla="*/ 431168 h 1126566"/>
              <a:gd name="connsiteX105" fmla="*/ 9996190 w 12192000"/>
              <a:gd name="connsiteY105" fmla="*/ 429066 h 1126566"/>
              <a:gd name="connsiteX106" fmla="*/ 9999786 w 12192000"/>
              <a:gd name="connsiteY106" fmla="*/ 427758 h 1126566"/>
              <a:gd name="connsiteX107" fmla="*/ 10012936 w 12192000"/>
              <a:gd name="connsiteY107" fmla="*/ 428884 h 1126566"/>
              <a:gd name="connsiteX108" fmla="*/ 10102484 w 12192000"/>
              <a:gd name="connsiteY108" fmla="*/ 441324 h 1126566"/>
              <a:gd name="connsiteX109" fmla="*/ 10199200 w 12192000"/>
              <a:gd name="connsiteY109" fmla="*/ 438197 h 1126566"/>
              <a:gd name="connsiteX110" fmla="*/ 10245648 w 12192000"/>
              <a:gd name="connsiteY110" fmla="*/ 438831 h 1126566"/>
              <a:gd name="connsiteX111" fmla="*/ 10369590 w 12192000"/>
              <a:gd name="connsiteY111" fmla="*/ 423377 h 1126566"/>
              <a:gd name="connsiteX112" fmla="*/ 10575777 w 12192000"/>
              <a:gd name="connsiteY112" fmla="*/ 355859 h 1126566"/>
              <a:gd name="connsiteX113" fmla="*/ 10638984 w 12192000"/>
              <a:gd name="connsiteY113" fmla="*/ 347416 h 1126566"/>
              <a:gd name="connsiteX114" fmla="*/ 10668356 w 12192000"/>
              <a:gd name="connsiteY114" fmla="*/ 340612 h 1126566"/>
              <a:gd name="connsiteX115" fmla="*/ 10732175 w 12192000"/>
              <a:gd name="connsiteY115" fmla="*/ 317549 h 1126566"/>
              <a:gd name="connsiteX116" fmla="*/ 10862886 w 12192000"/>
              <a:gd name="connsiteY116" fmla="*/ 313438 h 1126566"/>
              <a:gd name="connsiteX117" fmla="*/ 10963063 w 12192000"/>
              <a:gd name="connsiteY117" fmla="*/ 317771 h 1126566"/>
              <a:gd name="connsiteX118" fmla="*/ 11018562 w 12192000"/>
              <a:gd name="connsiteY118" fmla="*/ 316991 h 1126566"/>
              <a:gd name="connsiteX119" fmla="*/ 11059692 w 12192000"/>
              <a:gd name="connsiteY119" fmla="*/ 319983 h 1126566"/>
              <a:gd name="connsiteX120" fmla="*/ 11160371 w 12192000"/>
              <a:gd name="connsiteY120" fmla="*/ 308440 h 1126566"/>
              <a:gd name="connsiteX121" fmla="*/ 11178386 w 12192000"/>
              <a:gd name="connsiteY121" fmla="*/ 299490 h 1126566"/>
              <a:gd name="connsiteX122" fmla="*/ 11192494 w 12192000"/>
              <a:gd name="connsiteY122" fmla="*/ 296221 h 1126566"/>
              <a:gd name="connsiteX123" fmla="*/ 11199770 w 12192000"/>
              <a:gd name="connsiteY123" fmla="*/ 299772 h 1126566"/>
              <a:gd name="connsiteX124" fmla="*/ 11217258 w 12192000"/>
              <a:gd name="connsiteY124" fmla="*/ 293681 h 1126566"/>
              <a:gd name="connsiteX125" fmla="*/ 11245798 w 12192000"/>
              <a:gd name="connsiteY125" fmla="*/ 292170 h 1126566"/>
              <a:gd name="connsiteX126" fmla="*/ 11255992 w 12192000"/>
              <a:gd name="connsiteY126" fmla="*/ 291919 h 1126566"/>
              <a:gd name="connsiteX127" fmla="*/ 11264859 w 12192000"/>
              <a:gd name="connsiteY127" fmla="*/ 293937 h 1126566"/>
              <a:gd name="connsiteX128" fmla="*/ 11276151 w 12192000"/>
              <a:gd name="connsiteY128" fmla="*/ 293070 h 1126566"/>
              <a:gd name="connsiteX129" fmla="*/ 11279850 w 12192000"/>
              <a:gd name="connsiteY129" fmla="*/ 291330 h 1126566"/>
              <a:gd name="connsiteX130" fmla="*/ 11290818 w 12192000"/>
              <a:gd name="connsiteY130" fmla="*/ 291060 h 1126566"/>
              <a:gd name="connsiteX131" fmla="*/ 11296248 w 12192000"/>
              <a:gd name="connsiteY131" fmla="*/ 290163 h 1126566"/>
              <a:gd name="connsiteX132" fmla="*/ 11301652 w 12192000"/>
              <a:gd name="connsiteY132" fmla="*/ 290324 h 1126566"/>
              <a:gd name="connsiteX133" fmla="*/ 11339114 w 12192000"/>
              <a:gd name="connsiteY133" fmla="*/ 288153 h 1126566"/>
              <a:gd name="connsiteX134" fmla="*/ 11345146 w 12192000"/>
              <a:gd name="connsiteY134" fmla="*/ 290802 h 1126566"/>
              <a:gd name="connsiteX135" fmla="*/ 11400126 w 12192000"/>
              <a:gd name="connsiteY135" fmla="*/ 292287 h 1126566"/>
              <a:gd name="connsiteX136" fmla="*/ 11400420 w 12192000"/>
              <a:gd name="connsiteY136" fmla="*/ 293758 h 1126566"/>
              <a:gd name="connsiteX137" fmla="*/ 11413889 w 12192000"/>
              <a:gd name="connsiteY137" fmla="*/ 300516 h 1126566"/>
              <a:gd name="connsiteX138" fmla="*/ 11440688 w 12192000"/>
              <a:gd name="connsiteY138" fmla="*/ 310121 h 1126566"/>
              <a:gd name="connsiteX139" fmla="*/ 11496733 w 12192000"/>
              <a:gd name="connsiteY139" fmla="*/ 350225 h 1126566"/>
              <a:gd name="connsiteX140" fmla="*/ 11554005 w 12192000"/>
              <a:gd name="connsiteY140" fmla="*/ 351933 h 1126566"/>
              <a:gd name="connsiteX141" fmla="*/ 11565304 w 12192000"/>
              <a:gd name="connsiteY141" fmla="*/ 353069 h 1126566"/>
              <a:gd name="connsiteX142" fmla="*/ 11565435 w 12192000"/>
              <a:gd name="connsiteY142" fmla="*/ 353419 h 1126566"/>
              <a:gd name="connsiteX143" fmla="*/ 11577168 w 12192000"/>
              <a:gd name="connsiteY143" fmla="*/ 355270 h 1126566"/>
              <a:gd name="connsiteX144" fmla="*/ 11607823 w 12192000"/>
              <a:gd name="connsiteY144" fmla="*/ 357347 h 1126566"/>
              <a:gd name="connsiteX145" fmla="*/ 11664276 w 12192000"/>
              <a:gd name="connsiteY145" fmla="*/ 386951 h 1126566"/>
              <a:gd name="connsiteX146" fmla="*/ 11786197 w 12192000"/>
              <a:gd name="connsiteY146" fmla="*/ 477948 h 1126566"/>
              <a:gd name="connsiteX147" fmla="*/ 11866598 w 12192000"/>
              <a:gd name="connsiteY147" fmla="*/ 486803 h 1126566"/>
              <a:gd name="connsiteX148" fmla="*/ 11916744 w 12192000"/>
              <a:gd name="connsiteY148" fmla="*/ 502917 h 1126566"/>
              <a:gd name="connsiteX149" fmla="*/ 11949248 w 12192000"/>
              <a:gd name="connsiteY149" fmla="*/ 518881 h 1126566"/>
              <a:gd name="connsiteX150" fmla="*/ 11951002 w 12192000"/>
              <a:gd name="connsiteY150" fmla="*/ 518735 h 1126566"/>
              <a:gd name="connsiteX151" fmla="*/ 12026007 w 12192000"/>
              <a:gd name="connsiteY151" fmla="*/ 534384 h 1126566"/>
              <a:gd name="connsiteX152" fmla="*/ 12035188 w 12192000"/>
              <a:gd name="connsiteY152" fmla="*/ 529609 h 1126566"/>
              <a:gd name="connsiteX153" fmla="*/ 12115225 w 12192000"/>
              <a:gd name="connsiteY153" fmla="*/ 561895 h 1126566"/>
              <a:gd name="connsiteX154" fmla="*/ 12191636 w 12192000"/>
              <a:gd name="connsiteY154" fmla="*/ 558318 h 1126566"/>
              <a:gd name="connsiteX155" fmla="*/ 12192000 w 12192000"/>
              <a:gd name="connsiteY155" fmla="*/ 558295 h 1126566"/>
              <a:gd name="connsiteX156" fmla="*/ 12192000 w 12192000"/>
              <a:gd name="connsiteY156" fmla="*/ 1126566 h 1126566"/>
              <a:gd name="connsiteX157" fmla="*/ 0 w 12192000"/>
              <a:gd name="connsiteY157" fmla="*/ 1126566 h 1126566"/>
              <a:gd name="connsiteX158" fmla="*/ 0 w 12192000"/>
              <a:gd name="connsiteY158" fmla="*/ 401922 h 1126566"/>
              <a:gd name="connsiteX159" fmla="*/ 25242 w 12192000"/>
              <a:gd name="connsiteY159" fmla="*/ 388862 h 1126566"/>
              <a:gd name="connsiteX160" fmla="*/ 96922 w 12192000"/>
              <a:gd name="connsiteY160" fmla="*/ 357381 h 1126566"/>
              <a:gd name="connsiteX161" fmla="*/ 164580 w 12192000"/>
              <a:gd name="connsiteY161" fmla="*/ 322443 h 1126566"/>
              <a:gd name="connsiteX162" fmla="*/ 258712 w 12192000"/>
              <a:gd name="connsiteY162" fmla="*/ 286531 h 1126566"/>
              <a:gd name="connsiteX163" fmla="*/ 316354 w 12192000"/>
              <a:gd name="connsiteY163" fmla="*/ 238529 h 1126566"/>
              <a:gd name="connsiteX164" fmla="*/ 328834 w 12192000"/>
              <a:gd name="connsiteY164" fmla="*/ 240963 h 1126566"/>
              <a:gd name="connsiteX165" fmla="*/ 383414 w 12192000"/>
              <a:gd name="connsiteY165" fmla="*/ 221196 h 1126566"/>
              <a:gd name="connsiteX166" fmla="*/ 537708 w 12192000"/>
              <a:gd name="connsiteY166" fmla="*/ 119020 h 1126566"/>
              <a:gd name="connsiteX167" fmla="*/ 653257 w 12192000"/>
              <a:gd name="connsiteY167" fmla="*/ 91372 h 1126566"/>
              <a:gd name="connsiteX168" fmla="*/ 763197 w 12192000"/>
              <a:gd name="connsiteY168" fmla="*/ 59356 h 1126566"/>
              <a:gd name="connsiteX169" fmla="*/ 778208 w 12192000"/>
              <a:gd name="connsiteY169" fmla="*/ 63801 h 1126566"/>
              <a:gd name="connsiteX170" fmla="*/ 784725 w 12192000"/>
              <a:gd name="connsiteY170" fmla="*/ 62505 h 1126566"/>
              <a:gd name="connsiteX171" fmla="*/ 785400 w 12192000"/>
              <a:gd name="connsiteY171" fmla="*/ 62796 h 1126566"/>
              <a:gd name="connsiteX172" fmla="*/ 786774 w 12192000"/>
              <a:gd name="connsiteY172" fmla="*/ 62098 h 1126566"/>
              <a:gd name="connsiteX173" fmla="*/ 852003 w 12192000"/>
              <a:gd name="connsiteY173" fmla="*/ 61064 h 1126566"/>
              <a:gd name="connsiteX174" fmla="*/ 870719 w 12192000"/>
              <a:gd name="connsiteY174" fmla="*/ 47209 h 1126566"/>
              <a:gd name="connsiteX175" fmla="*/ 883786 w 12192000"/>
              <a:gd name="connsiteY175" fmla="*/ 45814 h 1126566"/>
              <a:gd name="connsiteX176" fmla="*/ 886400 w 12192000"/>
              <a:gd name="connsiteY176" fmla="*/ 43909 h 1126566"/>
              <a:gd name="connsiteX177" fmla="*/ 893881 w 12192000"/>
              <a:gd name="connsiteY177" fmla="*/ 40197 h 1126566"/>
              <a:gd name="connsiteX178" fmla="*/ 886282 w 12192000"/>
              <a:gd name="connsiteY178" fmla="*/ 36610 h 1126566"/>
              <a:gd name="connsiteX179" fmla="*/ 950274 w 12192000"/>
              <a:gd name="connsiteY179" fmla="*/ 20111 h 1126566"/>
              <a:gd name="connsiteX180" fmla="*/ 988432 w 12192000"/>
              <a:gd name="connsiteY180" fmla="*/ 24039 h 1126566"/>
              <a:gd name="connsiteX181" fmla="*/ 1048223 w 12192000"/>
              <a:gd name="connsiteY181" fmla="*/ 19791 h 1126566"/>
              <a:gd name="connsiteX182" fmla="*/ 1177886 w 12192000"/>
              <a:gd name="connsiteY182" fmla="*/ 30728 h 1126566"/>
              <a:gd name="connsiteX183" fmla="*/ 1305018 w 12192000"/>
              <a:gd name="connsiteY183"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72553 w 12192000"/>
              <a:gd name="connsiteY69" fmla="*/ 32726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45883 w 12192000"/>
              <a:gd name="connsiteY69" fmla="*/ 304401 h 1126566"/>
              <a:gd name="connsiteX70" fmla="*/ 6598839 w 12192000"/>
              <a:gd name="connsiteY70" fmla="*/ 327138 h 1126566"/>
              <a:gd name="connsiteX71" fmla="*/ 6674894 w 12192000"/>
              <a:gd name="connsiteY71" fmla="*/ 339184 h 1126566"/>
              <a:gd name="connsiteX72" fmla="*/ 670980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45883 w 12192000"/>
              <a:gd name="connsiteY69" fmla="*/ 304401 h 1126566"/>
              <a:gd name="connsiteX70" fmla="*/ 6598839 w 12192000"/>
              <a:gd name="connsiteY70" fmla="*/ 327138 h 1126566"/>
              <a:gd name="connsiteX71" fmla="*/ 6674894 w 12192000"/>
              <a:gd name="connsiteY71" fmla="*/ 339184 h 1126566"/>
              <a:gd name="connsiteX72" fmla="*/ 6698374 w 12192000"/>
              <a:gd name="connsiteY72" fmla="*/ 345663 h 1126566"/>
              <a:gd name="connsiteX73" fmla="*/ 6788093 w 12192000"/>
              <a:gd name="connsiteY73" fmla="*/ 377012 h 1126566"/>
              <a:gd name="connsiteX74" fmla="*/ 6944546 w 12192000"/>
              <a:gd name="connsiteY74" fmla="*/ 38654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 name="connsiteX0" fmla="*/ 1305018 w 12192000"/>
              <a:gd name="connsiteY0" fmla="*/ 0 h 1126566"/>
              <a:gd name="connsiteX1" fmla="*/ 1338012 w 12192000"/>
              <a:gd name="connsiteY1" fmla="*/ 2184 h 1126566"/>
              <a:gd name="connsiteX2" fmla="*/ 1368320 w 12192000"/>
              <a:gd name="connsiteY2" fmla="*/ 11572 h 1126566"/>
              <a:gd name="connsiteX3" fmla="*/ 1367764 w 12192000"/>
              <a:gd name="connsiteY3" fmla="*/ 14115 h 1126566"/>
              <a:gd name="connsiteX4" fmla="*/ 1372564 w 12192000"/>
              <a:gd name="connsiteY4" fmla="*/ 15636 h 1126566"/>
              <a:gd name="connsiteX5" fmla="*/ 1377226 w 12192000"/>
              <a:gd name="connsiteY5" fmla="*/ 14330 h 1126566"/>
              <a:gd name="connsiteX6" fmla="*/ 1382967 w 12192000"/>
              <a:gd name="connsiteY6" fmla="*/ 16108 h 1126566"/>
              <a:gd name="connsiteX7" fmla="*/ 1398753 w 12192000"/>
              <a:gd name="connsiteY7" fmla="*/ 20281 h 1126566"/>
              <a:gd name="connsiteX8" fmla="*/ 1403473 w 12192000"/>
              <a:gd name="connsiteY8" fmla="*/ 25878 h 1126566"/>
              <a:gd name="connsiteX9" fmla="*/ 1465522 w 12192000"/>
              <a:gd name="connsiteY9" fmla="*/ 40951 h 1126566"/>
              <a:gd name="connsiteX10" fmla="*/ 1485274 w 12192000"/>
              <a:gd name="connsiteY10" fmla="*/ 38769 h 1126566"/>
              <a:gd name="connsiteX11" fmla="*/ 1506702 w 12192000"/>
              <a:gd name="connsiteY11" fmla="*/ 48855 h 1126566"/>
              <a:gd name="connsiteX12" fmla="*/ 1570577 w 12192000"/>
              <a:gd name="connsiteY12" fmla="*/ 56390 h 1126566"/>
              <a:gd name="connsiteX13" fmla="*/ 1640836 w 12192000"/>
              <a:gd name="connsiteY13" fmla="*/ 71287 h 1126566"/>
              <a:gd name="connsiteX14" fmla="*/ 1689992 w 12192000"/>
              <a:gd name="connsiteY14" fmla="*/ 86003 h 1126566"/>
              <a:gd name="connsiteX15" fmla="*/ 1825707 w 12192000"/>
              <a:gd name="connsiteY15" fmla="*/ 102605 h 1126566"/>
              <a:gd name="connsiteX16" fmla="*/ 2055100 w 12192000"/>
              <a:gd name="connsiteY16" fmla="*/ 121407 h 1126566"/>
              <a:gd name="connsiteX17" fmla="*/ 2102805 w 12192000"/>
              <a:gd name="connsiteY17" fmla="*/ 127338 h 1126566"/>
              <a:gd name="connsiteX18" fmla="*/ 2139327 w 12192000"/>
              <a:gd name="connsiteY18" fmla="*/ 140098 h 1126566"/>
              <a:gd name="connsiteX19" fmla="*/ 2143886 w 12192000"/>
              <a:gd name="connsiteY19" fmla="*/ 149737 h 1126566"/>
              <a:gd name="connsiteX20" fmla="*/ 2169405 w 12192000"/>
              <a:gd name="connsiteY20" fmla="*/ 154229 h 1126566"/>
              <a:gd name="connsiteX21" fmla="*/ 2175252 w 12192000"/>
              <a:gd name="connsiteY21" fmla="*/ 157025 h 1126566"/>
              <a:gd name="connsiteX22" fmla="*/ 2209736 w 12192000"/>
              <a:gd name="connsiteY22" fmla="*/ 171455 h 1126566"/>
              <a:gd name="connsiteX23" fmla="*/ 2306658 w 12192000"/>
              <a:gd name="connsiteY23" fmla="*/ 162489 h 1126566"/>
              <a:gd name="connsiteX24" fmla="*/ 2376691 w 12192000"/>
              <a:gd name="connsiteY24" fmla="*/ 163846 h 1126566"/>
              <a:gd name="connsiteX25" fmla="*/ 2381520 w 12192000"/>
              <a:gd name="connsiteY25" fmla="*/ 166644 h 1126566"/>
              <a:gd name="connsiteX26" fmla="*/ 2500607 w 12192000"/>
              <a:gd name="connsiteY26" fmla="*/ 180917 h 1126566"/>
              <a:gd name="connsiteX27" fmla="*/ 2542869 w 12192000"/>
              <a:gd name="connsiteY27" fmla="*/ 188717 h 1126566"/>
              <a:gd name="connsiteX28" fmla="*/ 2829718 w 12192000"/>
              <a:gd name="connsiteY28" fmla="*/ 242215 h 1126566"/>
              <a:gd name="connsiteX29" fmla="*/ 3028662 w 12192000"/>
              <a:gd name="connsiteY29" fmla="*/ 219550 h 1126566"/>
              <a:gd name="connsiteX30" fmla="*/ 3107019 w 12192000"/>
              <a:gd name="connsiteY30" fmla="*/ 220240 h 1126566"/>
              <a:gd name="connsiteX31" fmla="*/ 3116698 w 12192000"/>
              <a:gd name="connsiteY31" fmla="*/ 226983 h 1126566"/>
              <a:gd name="connsiteX32" fmla="*/ 3231577 w 12192000"/>
              <a:gd name="connsiteY32" fmla="*/ 202023 h 1126566"/>
              <a:gd name="connsiteX33" fmla="*/ 3386687 w 12192000"/>
              <a:gd name="connsiteY33" fmla="*/ 218190 h 1126566"/>
              <a:gd name="connsiteX34" fmla="*/ 3501680 w 12192000"/>
              <a:gd name="connsiteY34" fmla="*/ 238841 h 1126566"/>
              <a:gd name="connsiteX35" fmla="*/ 3567038 w 12192000"/>
              <a:gd name="connsiteY35" fmla="*/ 246771 h 1126566"/>
              <a:gd name="connsiteX36" fmla="*/ 3613626 w 12192000"/>
              <a:gd name="connsiteY36" fmla="*/ 256591 h 1126566"/>
              <a:gd name="connsiteX37" fmla="*/ 3737444 w 12192000"/>
              <a:gd name="connsiteY37" fmla="*/ 259793 h 1126566"/>
              <a:gd name="connsiteX38" fmla="*/ 3944870 w 12192000"/>
              <a:gd name="connsiteY38" fmla="*/ 255991 h 1126566"/>
              <a:gd name="connsiteX39" fmla="*/ 4092172 w 12192000"/>
              <a:gd name="connsiteY39" fmla="*/ 290617 h 1126566"/>
              <a:gd name="connsiteX40" fmla="*/ 4176434 w 12192000"/>
              <a:gd name="connsiteY40" fmla="*/ 272187 h 1126566"/>
              <a:gd name="connsiteX41" fmla="*/ 4269617 w 12192000"/>
              <a:gd name="connsiteY41" fmla="*/ 283947 h 1126566"/>
              <a:gd name="connsiteX42" fmla="*/ 4638729 w 12192000"/>
              <a:gd name="connsiteY42" fmla="*/ 274806 h 1126566"/>
              <a:gd name="connsiteX43" fmla="*/ 4910175 w 12192000"/>
              <a:gd name="connsiteY43" fmla="*/ 258887 h 1126566"/>
              <a:gd name="connsiteX44" fmla="*/ 4910653 w 12192000"/>
              <a:gd name="connsiteY44" fmla="*/ 256337 h 1126566"/>
              <a:gd name="connsiteX45" fmla="*/ 4915901 w 12192000"/>
              <a:gd name="connsiteY45" fmla="*/ 255646 h 1126566"/>
              <a:gd name="connsiteX46" fmla="*/ 4919888 w 12192000"/>
              <a:gd name="connsiteY46" fmla="*/ 257665 h 1126566"/>
              <a:gd name="connsiteX47" fmla="*/ 4926150 w 12192000"/>
              <a:gd name="connsiteY47" fmla="*/ 256877 h 1126566"/>
              <a:gd name="connsiteX48" fmla="*/ 4943081 w 12192000"/>
              <a:gd name="connsiteY48" fmla="*/ 255402 h 1126566"/>
              <a:gd name="connsiteX49" fmla="*/ 4949875 w 12192000"/>
              <a:gd name="connsiteY49" fmla="*/ 250755 h 1126566"/>
              <a:gd name="connsiteX50" fmla="*/ 5034125 w 12192000"/>
              <a:gd name="connsiteY50" fmla="*/ 251561 h 1126566"/>
              <a:gd name="connsiteX51" fmla="*/ 5058873 w 12192000"/>
              <a:gd name="connsiteY51" fmla="*/ 245283 h 1126566"/>
              <a:gd name="connsiteX52" fmla="*/ 5123651 w 12192000"/>
              <a:gd name="connsiteY52" fmla="*/ 248360 h 1126566"/>
              <a:gd name="connsiteX53" fmla="*/ 5197539 w 12192000"/>
              <a:gd name="connsiteY53" fmla="*/ 245352 h 1126566"/>
              <a:gd name="connsiteX54" fmla="*/ 5250946 w 12192000"/>
              <a:gd name="connsiteY54" fmla="*/ 239095 h 1126566"/>
              <a:gd name="connsiteX55" fmla="*/ 5388817 w 12192000"/>
              <a:gd name="connsiteY55" fmla="*/ 245059 h 1126566"/>
              <a:gd name="connsiteX56" fmla="*/ 5618162 w 12192000"/>
              <a:gd name="connsiteY56" fmla="*/ 264094 h 1126566"/>
              <a:gd name="connsiteX57" fmla="*/ 5666664 w 12192000"/>
              <a:gd name="connsiteY57" fmla="*/ 266098 h 1126566"/>
              <a:gd name="connsiteX58" fmla="*/ 5715324 w 12192000"/>
              <a:gd name="connsiteY58" fmla="*/ 251101 h 1126566"/>
              <a:gd name="connsiteX59" fmla="*/ 5741796 w 12192000"/>
              <a:gd name="connsiteY59" fmla="*/ 250897 h 1126566"/>
              <a:gd name="connsiteX60" fmla="*/ 5748565 w 12192000"/>
              <a:gd name="connsiteY60" fmla="*/ 249142 h 1126566"/>
              <a:gd name="connsiteX61" fmla="*/ 5802907 w 12192000"/>
              <a:gd name="connsiteY61" fmla="*/ 256022 h 1126566"/>
              <a:gd name="connsiteX62" fmla="*/ 5877829 w 12192000"/>
              <a:gd name="connsiteY62" fmla="*/ 265178 h 1126566"/>
              <a:gd name="connsiteX63" fmla="*/ 5946099 w 12192000"/>
              <a:gd name="connsiteY63" fmla="*/ 275229 h 1126566"/>
              <a:gd name="connsiteX64" fmla="*/ 5951885 w 12192000"/>
              <a:gd name="connsiteY64" fmla="*/ 273306 h 1126566"/>
              <a:gd name="connsiteX65" fmla="*/ 5957187 w 12192000"/>
              <a:gd name="connsiteY65" fmla="*/ 267506 h 1126566"/>
              <a:gd name="connsiteX66" fmla="*/ 6000476 w 12192000"/>
              <a:gd name="connsiteY66" fmla="*/ 273899 h 1126566"/>
              <a:gd name="connsiteX67" fmla="*/ 6055647 w 12192000"/>
              <a:gd name="connsiteY67" fmla="*/ 268058 h 1126566"/>
              <a:gd name="connsiteX68" fmla="*/ 6390944 w 12192000"/>
              <a:gd name="connsiteY68" fmla="*/ 296657 h 1126566"/>
              <a:gd name="connsiteX69" fmla="*/ 6445883 w 12192000"/>
              <a:gd name="connsiteY69" fmla="*/ 304401 h 1126566"/>
              <a:gd name="connsiteX70" fmla="*/ 6598839 w 12192000"/>
              <a:gd name="connsiteY70" fmla="*/ 327138 h 1126566"/>
              <a:gd name="connsiteX71" fmla="*/ 6674894 w 12192000"/>
              <a:gd name="connsiteY71" fmla="*/ 339184 h 1126566"/>
              <a:gd name="connsiteX72" fmla="*/ 6698374 w 12192000"/>
              <a:gd name="connsiteY72" fmla="*/ 345663 h 1126566"/>
              <a:gd name="connsiteX73" fmla="*/ 6788093 w 12192000"/>
              <a:gd name="connsiteY73" fmla="*/ 377012 h 1126566"/>
              <a:gd name="connsiteX74" fmla="*/ 7001696 w 12192000"/>
              <a:gd name="connsiteY74" fmla="*/ 394163 h 1126566"/>
              <a:gd name="connsiteX75" fmla="*/ 7052564 w 12192000"/>
              <a:gd name="connsiteY75" fmla="*/ 396658 h 1126566"/>
              <a:gd name="connsiteX76" fmla="*/ 7130364 w 12192000"/>
              <a:gd name="connsiteY76" fmla="*/ 388164 h 1126566"/>
              <a:gd name="connsiteX77" fmla="*/ 7179335 w 12192000"/>
              <a:gd name="connsiteY77" fmla="*/ 386225 h 1126566"/>
              <a:gd name="connsiteX78" fmla="*/ 7300357 w 12192000"/>
              <a:gd name="connsiteY78" fmla="*/ 403218 h 1126566"/>
              <a:gd name="connsiteX79" fmla="*/ 7499445 w 12192000"/>
              <a:gd name="connsiteY79" fmla="*/ 440549 h 1126566"/>
              <a:gd name="connsiteX80" fmla="*/ 7655710 w 12192000"/>
              <a:gd name="connsiteY80" fmla="*/ 430962 h 1126566"/>
              <a:gd name="connsiteX81" fmla="*/ 7729851 w 12192000"/>
              <a:gd name="connsiteY81" fmla="*/ 462457 h 1126566"/>
              <a:gd name="connsiteX82" fmla="*/ 7824660 w 12192000"/>
              <a:gd name="connsiteY82" fmla="*/ 466203 h 1126566"/>
              <a:gd name="connsiteX83" fmla="*/ 8277851 w 12192000"/>
              <a:gd name="connsiteY83" fmla="*/ 502630 h 1126566"/>
              <a:gd name="connsiteX84" fmla="*/ 8382461 w 12192000"/>
              <a:gd name="connsiteY84" fmla="*/ 526824 h 1126566"/>
              <a:gd name="connsiteX85" fmla="*/ 8594502 w 12192000"/>
              <a:gd name="connsiteY85" fmla="*/ 613607 h 1126566"/>
              <a:gd name="connsiteX86" fmla="*/ 8777878 w 12192000"/>
              <a:gd name="connsiteY86" fmla="*/ 639454 h 1126566"/>
              <a:gd name="connsiteX87" fmla="*/ 8858334 w 12192000"/>
              <a:gd name="connsiteY87" fmla="*/ 648415 h 1126566"/>
              <a:gd name="connsiteX88" fmla="*/ 8969814 w 12192000"/>
              <a:gd name="connsiteY88" fmla="*/ 639833 h 1126566"/>
              <a:gd name="connsiteX89" fmla="*/ 9092152 w 12192000"/>
              <a:gd name="connsiteY89" fmla="*/ 609097 h 1126566"/>
              <a:gd name="connsiteX90" fmla="*/ 9156546 w 12192000"/>
              <a:gd name="connsiteY90" fmla="*/ 585468 h 1126566"/>
              <a:gd name="connsiteX91" fmla="*/ 9194830 w 12192000"/>
              <a:gd name="connsiteY91" fmla="*/ 571148 h 1126566"/>
              <a:gd name="connsiteX92" fmla="*/ 9314188 w 12192000"/>
              <a:gd name="connsiteY92" fmla="*/ 547301 h 1126566"/>
              <a:gd name="connsiteX93" fmla="*/ 9505176 w 12192000"/>
              <a:gd name="connsiteY93" fmla="*/ 542666 h 1126566"/>
              <a:gd name="connsiteX94" fmla="*/ 9581851 w 12192000"/>
              <a:gd name="connsiteY94" fmla="*/ 530976 h 1126566"/>
              <a:gd name="connsiteX95" fmla="*/ 9662056 w 12192000"/>
              <a:gd name="connsiteY95" fmla="*/ 524035 h 1126566"/>
              <a:gd name="connsiteX96" fmla="*/ 9724197 w 12192000"/>
              <a:gd name="connsiteY96" fmla="*/ 528337 h 1126566"/>
              <a:gd name="connsiteX97" fmla="*/ 9837846 w 12192000"/>
              <a:gd name="connsiteY97" fmla="*/ 492977 h 1126566"/>
              <a:gd name="connsiteX98" fmla="*/ 9917440 w 12192000"/>
              <a:gd name="connsiteY98" fmla="*/ 459605 h 1126566"/>
              <a:gd name="connsiteX99" fmla="*/ 9918439 w 12192000"/>
              <a:gd name="connsiteY99" fmla="*/ 453114 h 1126566"/>
              <a:gd name="connsiteX100" fmla="*/ 9953039 w 12192000"/>
              <a:gd name="connsiteY100" fmla="*/ 452486 h 1126566"/>
              <a:gd name="connsiteX101" fmla="*/ 9988183 w 12192000"/>
              <a:gd name="connsiteY101" fmla="*/ 448079 h 1126566"/>
              <a:gd name="connsiteX102" fmla="*/ 9991965 w 12192000"/>
              <a:gd name="connsiteY102" fmla="*/ 435969 h 1126566"/>
              <a:gd name="connsiteX103" fmla="*/ 9986932 w 12192000"/>
              <a:gd name="connsiteY103" fmla="*/ 431168 h 1126566"/>
              <a:gd name="connsiteX104" fmla="*/ 9996190 w 12192000"/>
              <a:gd name="connsiteY104" fmla="*/ 429066 h 1126566"/>
              <a:gd name="connsiteX105" fmla="*/ 9999786 w 12192000"/>
              <a:gd name="connsiteY105" fmla="*/ 427758 h 1126566"/>
              <a:gd name="connsiteX106" fmla="*/ 10012936 w 12192000"/>
              <a:gd name="connsiteY106" fmla="*/ 428884 h 1126566"/>
              <a:gd name="connsiteX107" fmla="*/ 10102484 w 12192000"/>
              <a:gd name="connsiteY107" fmla="*/ 441324 h 1126566"/>
              <a:gd name="connsiteX108" fmla="*/ 10199200 w 12192000"/>
              <a:gd name="connsiteY108" fmla="*/ 438197 h 1126566"/>
              <a:gd name="connsiteX109" fmla="*/ 10245648 w 12192000"/>
              <a:gd name="connsiteY109" fmla="*/ 438831 h 1126566"/>
              <a:gd name="connsiteX110" fmla="*/ 10369590 w 12192000"/>
              <a:gd name="connsiteY110" fmla="*/ 423377 h 1126566"/>
              <a:gd name="connsiteX111" fmla="*/ 10575777 w 12192000"/>
              <a:gd name="connsiteY111" fmla="*/ 355859 h 1126566"/>
              <a:gd name="connsiteX112" fmla="*/ 10638984 w 12192000"/>
              <a:gd name="connsiteY112" fmla="*/ 347416 h 1126566"/>
              <a:gd name="connsiteX113" fmla="*/ 10668356 w 12192000"/>
              <a:gd name="connsiteY113" fmla="*/ 340612 h 1126566"/>
              <a:gd name="connsiteX114" fmla="*/ 10732175 w 12192000"/>
              <a:gd name="connsiteY114" fmla="*/ 317549 h 1126566"/>
              <a:gd name="connsiteX115" fmla="*/ 10862886 w 12192000"/>
              <a:gd name="connsiteY115" fmla="*/ 313438 h 1126566"/>
              <a:gd name="connsiteX116" fmla="*/ 10963063 w 12192000"/>
              <a:gd name="connsiteY116" fmla="*/ 317771 h 1126566"/>
              <a:gd name="connsiteX117" fmla="*/ 11018562 w 12192000"/>
              <a:gd name="connsiteY117" fmla="*/ 316991 h 1126566"/>
              <a:gd name="connsiteX118" fmla="*/ 11059692 w 12192000"/>
              <a:gd name="connsiteY118" fmla="*/ 319983 h 1126566"/>
              <a:gd name="connsiteX119" fmla="*/ 11160371 w 12192000"/>
              <a:gd name="connsiteY119" fmla="*/ 308440 h 1126566"/>
              <a:gd name="connsiteX120" fmla="*/ 11178386 w 12192000"/>
              <a:gd name="connsiteY120" fmla="*/ 299490 h 1126566"/>
              <a:gd name="connsiteX121" fmla="*/ 11192494 w 12192000"/>
              <a:gd name="connsiteY121" fmla="*/ 296221 h 1126566"/>
              <a:gd name="connsiteX122" fmla="*/ 11199770 w 12192000"/>
              <a:gd name="connsiteY122" fmla="*/ 299772 h 1126566"/>
              <a:gd name="connsiteX123" fmla="*/ 11217258 w 12192000"/>
              <a:gd name="connsiteY123" fmla="*/ 293681 h 1126566"/>
              <a:gd name="connsiteX124" fmla="*/ 11245798 w 12192000"/>
              <a:gd name="connsiteY124" fmla="*/ 292170 h 1126566"/>
              <a:gd name="connsiteX125" fmla="*/ 11255992 w 12192000"/>
              <a:gd name="connsiteY125" fmla="*/ 291919 h 1126566"/>
              <a:gd name="connsiteX126" fmla="*/ 11264859 w 12192000"/>
              <a:gd name="connsiteY126" fmla="*/ 293937 h 1126566"/>
              <a:gd name="connsiteX127" fmla="*/ 11276151 w 12192000"/>
              <a:gd name="connsiteY127" fmla="*/ 293070 h 1126566"/>
              <a:gd name="connsiteX128" fmla="*/ 11279850 w 12192000"/>
              <a:gd name="connsiteY128" fmla="*/ 291330 h 1126566"/>
              <a:gd name="connsiteX129" fmla="*/ 11290818 w 12192000"/>
              <a:gd name="connsiteY129" fmla="*/ 291060 h 1126566"/>
              <a:gd name="connsiteX130" fmla="*/ 11296248 w 12192000"/>
              <a:gd name="connsiteY130" fmla="*/ 290163 h 1126566"/>
              <a:gd name="connsiteX131" fmla="*/ 11301652 w 12192000"/>
              <a:gd name="connsiteY131" fmla="*/ 290324 h 1126566"/>
              <a:gd name="connsiteX132" fmla="*/ 11339114 w 12192000"/>
              <a:gd name="connsiteY132" fmla="*/ 288153 h 1126566"/>
              <a:gd name="connsiteX133" fmla="*/ 11345146 w 12192000"/>
              <a:gd name="connsiteY133" fmla="*/ 290802 h 1126566"/>
              <a:gd name="connsiteX134" fmla="*/ 11400126 w 12192000"/>
              <a:gd name="connsiteY134" fmla="*/ 292287 h 1126566"/>
              <a:gd name="connsiteX135" fmla="*/ 11400420 w 12192000"/>
              <a:gd name="connsiteY135" fmla="*/ 293758 h 1126566"/>
              <a:gd name="connsiteX136" fmla="*/ 11413889 w 12192000"/>
              <a:gd name="connsiteY136" fmla="*/ 300516 h 1126566"/>
              <a:gd name="connsiteX137" fmla="*/ 11440688 w 12192000"/>
              <a:gd name="connsiteY137" fmla="*/ 310121 h 1126566"/>
              <a:gd name="connsiteX138" fmla="*/ 11496733 w 12192000"/>
              <a:gd name="connsiteY138" fmla="*/ 350225 h 1126566"/>
              <a:gd name="connsiteX139" fmla="*/ 11554005 w 12192000"/>
              <a:gd name="connsiteY139" fmla="*/ 351933 h 1126566"/>
              <a:gd name="connsiteX140" fmla="*/ 11565304 w 12192000"/>
              <a:gd name="connsiteY140" fmla="*/ 353069 h 1126566"/>
              <a:gd name="connsiteX141" fmla="*/ 11565435 w 12192000"/>
              <a:gd name="connsiteY141" fmla="*/ 353419 h 1126566"/>
              <a:gd name="connsiteX142" fmla="*/ 11577168 w 12192000"/>
              <a:gd name="connsiteY142" fmla="*/ 355270 h 1126566"/>
              <a:gd name="connsiteX143" fmla="*/ 11607823 w 12192000"/>
              <a:gd name="connsiteY143" fmla="*/ 357347 h 1126566"/>
              <a:gd name="connsiteX144" fmla="*/ 11664276 w 12192000"/>
              <a:gd name="connsiteY144" fmla="*/ 386951 h 1126566"/>
              <a:gd name="connsiteX145" fmla="*/ 11786197 w 12192000"/>
              <a:gd name="connsiteY145" fmla="*/ 477948 h 1126566"/>
              <a:gd name="connsiteX146" fmla="*/ 11866598 w 12192000"/>
              <a:gd name="connsiteY146" fmla="*/ 486803 h 1126566"/>
              <a:gd name="connsiteX147" fmla="*/ 11916744 w 12192000"/>
              <a:gd name="connsiteY147" fmla="*/ 502917 h 1126566"/>
              <a:gd name="connsiteX148" fmla="*/ 11949248 w 12192000"/>
              <a:gd name="connsiteY148" fmla="*/ 518881 h 1126566"/>
              <a:gd name="connsiteX149" fmla="*/ 11951002 w 12192000"/>
              <a:gd name="connsiteY149" fmla="*/ 518735 h 1126566"/>
              <a:gd name="connsiteX150" fmla="*/ 12026007 w 12192000"/>
              <a:gd name="connsiteY150" fmla="*/ 534384 h 1126566"/>
              <a:gd name="connsiteX151" fmla="*/ 12035188 w 12192000"/>
              <a:gd name="connsiteY151" fmla="*/ 529609 h 1126566"/>
              <a:gd name="connsiteX152" fmla="*/ 12115225 w 12192000"/>
              <a:gd name="connsiteY152" fmla="*/ 561895 h 1126566"/>
              <a:gd name="connsiteX153" fmla="*/ 12191636 w 12192000"/>
              <a:gd name="connsiteY153" fmla="*/ 558318 h 1126566"/>
              <a:gd name="connsiteX154" fmla="*/ 12192000 w 12192000"/>
              <a:gd name="connsiteY154" fmla="*/ 558295 h 1126566"/>
              <a:gd name="connsiteX155" fmla="*/ 12192000 w 12192000"/>
              <a:gd name="connsiteY155" fmla="*/ 1126566 h 1126566"/>
              <a:gd name="connsiteX156" fmla="*/ 0 w 12192000"/>
              <a:gd name="connsiteY156" fmla="*/ 1126566 h 1126566"/>
              <a:gd name="connsiteX157" fmla="*/ 0 w 12192000"/>
              <a:gd name="connsiteY157" fmla="*/ 401922 h 1126566"/>
              <a:gd name="connsiteX158" fmla="*/ 25242 w 12192000"/>
              <a:gd name="connsiteY158" fmla="*/ 388862 h 1126566"/>
              <a:gd name="connsiteX159" fmla="*/ 96922 w 12192000"/>
              <a:gd name="connsiteY159" fmla="*/ 357381 h 1126566"/>
              <a:gd name="connsiteX160" fmla="*/ 164580 w 12192000"/>
              <a:gd name="connsiteY160" fmla="*/ 322443 h 1126566"/>
              <a:gd name="connsiteX161" fmla="*/ 258712 w 12192000"/>
              <a:gd name="connsiteY161" fmla="*/ 286531 h 1126566"/>
              <a:gd name="connsiteX162" fmla="*/ 316354 w 12192000"/>
              <a:gd name="connsiteY162" fmla="*/ 238529 h 1126566"/>
              <a:gd name="connsiteX163" fmla="*/ 328834 w 12192000"/>
              <a:gd name="connsiteY163" fmla="*/ 240963 h 1126566"/>
              <a:gd name="connsiteX164" fmla="*/ 383414 w 12192000"/>
              <a:gd name="connsiteY164" fmla="*/ 221196 h 1126566"/>
              <a:gd name="connsiteX165" fmla="*/ 537708 w 12192000"/>
              <a:gd name="connsiteY165" fmla="*/ 119020 h 1126566"/>
              <a:gd name="connsiteX166" fmla="*/ 653257 w 12192000"/>
              <a:gd name="connsiteY166" fmla="*/ 91372 h 1126566"/>
              <a:gd name="connsiteX167" fmla="*/ 763197 w 12192000"/>
              <a:gd name="connsiteY167" fmla="*/ 59356 h 1126566"/>
              <a:gd name="connsiteX168" fmla="*/ 778208 w 12192000"/>
              <a:gd name="connsiteY168" fmla="*/ 63801 h 1126566"/>
              <a:gd name="connsiteX169" fmla="*/ 784725 w 12192000"/>
              <a:gd name="connsiteY169" fmla="*/ 62505 h 1126566"/>
              <a:gd name="connsiteX170" fmla="*/ 785400 w 12192000"/>
              <a:gd name="connsiteY170" fmla="*/ 62796 h 1126566"/>
              <a:gd name="connsiteX171" fmla="*/ 786774 w 12192000"/>
              <a:gd name="connsiteY171" fmla="*/ 62098 h 1126566"/>
              <a:gd name="connsiteX172" fmla="*/ 852003 w 12192000"/>
              <a:gd name="connsiteY172" fmla="*/ 61064 h 1126566"/>
              <a:gd name="connsiteX173" fmla="*/ 870719 w 12192000"/>
              <a:gd name="connsiteY173" fmla="*/ 47209 h 1126566"/>
              <a:gd name="connsiteX174" fmla="*/ 883786 w 12192000"/>
              <a:gd name="connsiteY174" fmla="*/ 45814 h 1126566"/>
              <a:gd name="connsiteX175" fmla="*/ 886400 w 12192000"/>
              <a:gd name="connsiteY175" fmla="*/ 43909 h 1126566"/>
              <a:gd name="connsiteX176" fmla="*/ 893881 w 12192000"/>
              <a:gd name="connsiteY176" fmla="*/ 40197 h 1126566"/>
              <a:gd name="connsiteX177" fmla="*/ 886282 w 12192000"/>
              <a:gd name="connsiteY177" fmla="*/ 36610 h 1126566"/>
              <a:gd name="connsiteX178" fmla="*/ 950274 w 12192000"/>
              <a:gd name="connsiteY178" fmla="*/ 20111 h 1126566"/>
              <a:gd name="connsiteX179" fmla="*/ 988432 w 12192000"/>
              <a:gd name="connsiteY179" fmla="*/ 24039 h 1126566"/>
              <a:gd name="connsiteX180" fmla="*/ 1048223 w 12192000"/>
              <a:gd name="connsiteY180" fmla="*/ 19791 h 1126566"/>
              <a:gd name="connsiteX181" fmla="*/ 1177886 w 12192000"/>
              <a:gd name="connsiteY181" fmla="*/ 30728 h 1126566"/>
              <a:gd name="connsiteX182" fmla="*/ 1305018 w 12192000"/>
              <a:gd name="connsiteY182" fmla="*/ 0 h 112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2192000" h="1126566">
                <a:moveTo>
                  <a:pt x="1305018" y="0"/>
                </a:moveTo>
                <a:lnTo>
                  <a:pt x="1338012" y="2184"/>
                </a:lnTo>
                <a:lnTo>
                  <a:pt x="1368320" y="11572"/>
                </a:lnTo>
                <a:cubicBezTo>
                  <a:pt x="1368135" y="12420"/>
                  <a:pt x="1367949" y="13268"/>
                  <a:pt x="1367764" y="14115"/>
                </a:cubicBezTo>
                <a:cubicBezTo>
                  <a:pt x="1368260" y="15850"/>
                  <a:pt x="1369933" y="16116"/>
                  <a:pt x="1372564" y="15636"/>
                </a:cubicBezTo>
                <a:lnTo>
                  <a:pt x="1377226" y="14330"/>
                </a:lnTo>
                <a:lnTo>
                  <a:pt x="1382967" y="16108"/>
                </a:lnTo>
                <a:lnTo>
                  <a:pt x="1398753" y="20281"/>
                </a:lnTo>
                <a:lnTo>
                  <a:pt x="1403473" y="25878"/>
                </a:lnTo>
                <a:cubicBezTo>
                  <a:pt x="1418187" y="35152"/>
                  <a:pt x="1455496" y="27557"/>
                  <a:pt x="1465522" y="40951"/>
                </a:cubicBezTo>
                <a:lnTo>
                  <a:pt x="1485274" y="38769"/>
                </a:lnTo>
                <a:lnTo>
                  <a:pt x="1506702" y="48855"/>
                </a:lnTo>
                <a:cubicBezTo>
                  <a:pt x="1526562" y="57310"/>
                  <a:pt x="1547358" y="62811"/>
                  <a:pt x="1570577" y="56390"/>
                </a:cubicBezTo>
                <a:cubicBezTo>
                  <a:pt x="1561206" y="73812"/>
                  <a:pt x="1626608" y="54897"/>
                  <a:pt x="1640836" y="71287"/>
                </a:cubicBezTo>
                <a:cubicBezTo>
                  <a:pt x="1649435" y="84672"/>
                  <a:pt x="1671284" y="82051"/>
                  <a:pt x="1689992" y="86003"/>
                </a:cubicBezTo>
                <a:cubicBezTo>
                  <a:pt x="1706935" y="99155"/>
                  <a:pt x="1796696" y="106480"/>
                  <a:pt x="1825707" y="102605"/>
                </a:cubicBezTo>
                <a:cubicBezTo>
                  <a:pt x="1904608" y="83484"/>
                  <a:pt x="1991519" y="135253"/>
                  <a:pt x="2055100" y="121407"/>
                </a:cubicBezTo>
                <a:cubicBezTo>
                  <a:pt x="2073090" y="121616"/>
                  <a:pt x="2088723" y="123853"/>
                  <a:pt x="2102805" y="127338"/>
                </a:cubicBezTo>
                <a:lnTo>
                  <a:pt x="2139327" y="140098"/>
                </a:lnTo>
                <a:lnTo>
                  <a:pt x="2143886" y="149737"/>
                </a:lnTo>
                <a:lnTo>
                  <a:pt x="2169405" y="154229"/>
                </a:lnTo>
                <a:lnTo>
                  <a:pt x="2175252" y="157025"/>
                </a:lnTo>
                <a:cubicBezTo>
                  <a:pt x="2186400" y="162399"/>
                  <a:pt x="2197622" y="167468"/>
                  <a:pt x="2209736" y="171455"/>
                </a:cubicBezTo>
                <a:cubicBezTo>
                  <a:pt x="2225844" y="133195"/>
                  <a:pt x="2315425" y="199057"/>
                  <a:pt x="2306658" y="162489"/>
                </a:cubicBezTo>
                <a:cubicBezTo>
                  <a:pt x="2358676" y="173927"/>
                  <a:pt x="2356751" y="154958"/>
                  <a:pt x="2376691" y="163846"/>
                </a:cubicBezTo>
                <a:lnTo>
                  <a:pt x="2381520" y="166644"/>
                </a:lnTo>
                <a:lnTo>
                  <a:pt x="2500607" y="180917"/>
                </a:lnTo>
                <a:lnTo>
                  <a:pt x="2542869" y="188717"/>
                </a:lnTo>
                <a:cubicBezTo>
                  <a:pt x="2674262" y="187952"/>
                  <a:pt x="2707055" y="263173"/>
                  <a:pt x="2829718" y="242215"/>
                </a:cubicBezTo>
                <a:lnTo>
                  <a:pt x="3028662" y="219550"/>
                </a:lnTo>
                <a:cubicBezTo>
                  <a:pt x="3049869" y="208285"/>
                  <a:pt x="3084950" y="208595"/>
                  <a:pt x="3107019" y="220240"/>
                </a:cubicBezTo>
                <a:cubicBezTo>
                  <a:pt x="3110816" y="222244"/>
                  <a:pt x="3114075" y="224515"/>
                  <a:pt x="3116698" y="226983"/>
                </a:cubicBezTo>
                <a:cubicBezTo>
                  <a:pt x="3179274" y="200503"/>
                  <a:pt x="3198987" y="221584"/>
                  <a:pt x="3231577" y="202023"/>
                </a:cubicBezTo>
                <a:cubicBezTo>
                  <a:pt x="3309179" y="203900"/>
                  <a:pt x="3356885" y="235149"/>
                  <a:pt x="3386687" y="218190"/>
                </a:cubicBezTo>
                <a:cubicBezTo>
                  <a:pt x="3423429" y="225110"/>
                  <a:pt x="3463019" y="256177"/>
                  <a:pt x="3501680" y="238841"/>
                </a:cubicBezTo>
                <a:cubicBezTo>
                  <a:pt x="3496844" y="257097"/>
                  <a:pt x="3551130" y="231857"/>
                  <a:pt x="3567038" y="246771"/>
                </a:cubicBezTo>
                <a:cubicBezTo>
                  <a:pt x="3577348" y="259245"/>
                  <a:pt x="3596226" y="254494"/>
                  <a:pt x="3613626" y="256591"/>
                </a:cubicBezTo>
                <a:cubicBezTo>
                  <a:pt x="3631298" y="268014"/>
                  <a:pt x="3712457" y="266495"/>
                  <a:pt x="3737444" y="259793"/>
                </a:cubicBezTo>
                <a:cubicBezTo>
                  <a:pt x="3803671" y="233024"/>
                  <a:pt x="3891186" y="276009"/>
                  <a:pt x="3944870" y="255991"/>
                </a:cubicBezTo>
                <a:cubicBezTo>
                  <a:pt x="4008933" y="249766"/>
                  <a:pt x="4045961" y="279503"/>
                  <a:pt x="4092172" y="290617"/>
                </a:cubicBezTo>
                <a:cubicBezTo>
                  <a:pt x="4098827" y="250967"/>
                  <a:pt x="4191523" y="307711"/>
                  <a:pt x="4176434" y="272187"/>
                </a:cubicBezTo>
                <a:cubicBezTo>
                  <a:pt x="4241060" y="280555"/>
                  <a:pt x="4209740" y="244545"/>
                  <a:pt x="4269617" y="283947"/>
                </a:cubicBezTo>
                <a:cubicBezTo>
                  <a:pt x="4386123" y="270292"/>
                  <a:pt x="4534009" y="307696"/>
                  <a:pt x="4638729" y="274806"/>
                </a:cubicBezTo>
                <a:lnTo>
                  <a:pt x="4910175" y="258887"/>
                </a:lnTo>
                <a:cubicBezTo>
                  <a:pt x="4910334" y="258037"/>
                  <a:pt x="4910494" y="257187"/>
                  <a:pt x="4910653" y="256337"/>
                </a:cubicBezTo>
                <a:cubicBezTo>
                  <a:pt x="4911824" y="254741"/>
                  <a:pt x="4913545" y="254755"/>
                  <a:pt x="4915901" y="255646"/>
                </a:cubicBezTo>
                <a:lnTo>
                  <a:pt x="4919888" y="257665"/>
                </a:lnTo>
                <a:lnTo>
                  <a:pt x="4926150" y="256877"/>
                </a:lnTo>
                <a:lnTo>
                  <a:pt x="4943081" y="255402"/>
                </a:lnTo>
                <a:lnTo>
                  <a:pt x="4949875" y="250755"/>
                </a:lnTo>
                <a:lnTo>
                  <a:pt x="5034125" y="251561"/>
                </a:lnTo>
                <a:lnTo>
                  <a:pt x="5058873" y="245283"/>
                </a:lnTo>
                <a:cubicBezTo>
                  <a:pt x="5081450" y="240328"/>
                  <a:pt x="5103755" y="238383"/>
                  <a:pt x="5123651" y="248360"/>
                </a:cubicBezTo>
                <a:cubicBezTo>
                  <a:pt x="5121534" y="229990"/>
                  <a:pt x="5177244" y="258894"/>
                  <a:pt x="5197539" y="245352"/>
                </a:cubicBezTo>
                <a:cubicBezTo>
                  <a:pt x="5211192" y="233802"/>
                  <a:pt x="5231277" y="239882"/>
                  <a:pt x="5250946" y="239095"/>
                </a:cubicBezTo>
                <a:cubicBezTo>
                  <a:pt x="5272576" y="229125"/>
                  <a:pt x="5362305" y="236604"/>
                  <a:pt x="5388817" y="245059"/>
                </a:cubicBezTo>
                <a:cubicBezTo>
                  <a:pt x="5457500" y="276353"/>
                  <a:pt x="5562193" y="240387"/>
                  <a:pt x="5618162" y="264094"/>
                </a:cubicBezTo>
                <a:cubicBezTo>
                  <a:pt x="5635645" y="266810"/>
                  <a:pt x="5651655" y="267184"/>
                  <a:pt x="5666664" y="266098"/>
                </a:cubicBezTo>
                <a:lnTo>
                  <a:pt x="5715324" y="251101"/>
                </a:lnTo>
                <a:lnTo>
                  <a:pt x="5741796" y="250897"/>
                </a:lnTo>
                <a:lnTo>
                  <a:pt x="5748565" y="249142"/>
                </a:lnTo>
                <a:cubicBezTo>
                  <a:pt x="5761488" y="245753"/>
                  <a:pt x="5789604" y="257912"/>
                  <a:pt x="5802907" y="256022"/>
                </a:cubicBezTo>
                <a:cubicBezTo>
                  <a:pt x="5845141" y="268967"/>
                  <a:pt x="5900887" y="231236"/>
                  <a:pt x="5877829" y="265178"/>
                </a:cubicBezTo>
                <a:cubicBezTo>
                  <a:pt x="5932696" y="262556"/>
                  <a:pt x="5923269" y="280589"/>
                  <a:pt x="5946099" y="275229"/>
                </a:cubicBezTo>
                <a:lnTo>
                  <a:pt x="5951885" y="273306"/>
                </a:lnTo>
                <a:lnTo>
                  <a:pt x="5957187" y="267506"/>
                </a:lnTo>
                <a:lnTo>
                  <a:pt x="6000476" y="273899"/>
                </a:lnTo>
                <a:lnTo>
                  <a:pt x="6055647" y="268058"/>
                </a:lnTo>
                <a:cubicBezTo>
                  <a:pt x="6182414" y="290116"/>
                  <a:pt x="6280672" y="256487"/>
                  <a:pt x="6390944" y="296657"/>
                </a:cubicBezTo>
                <a:lnTo>
                  <a:pt x="6445883" y="304401"/>
                </a:lnTo>
                <a:cubicBezTo>
                  <a:pt x="6488263" y="316778"/>
                  <a:pt x="6557650" y="301859"/>
                  <a:pt x="6598839" y="327138"/>
                </a:cubicBezTo>
                <a:cubicBezTo>
                  <a:pt x="6614856" y="341473"/>
                  <a:pt x="6658305" y="336097"/>
                  <a:pt x="6674894" y="339184"/>
                </a:cubicBezTo>
                <a:cubicBezTo>
                  <a:pt x="6691483" y="342271"/>
                  <a:pt x="6694854" y="347625"/>
                  <a:pt x="6698374" y="345663"/>
                </a:cubicBezTo>
                <a:cubicBezTo>
                  <a:pt x="6748333" y="381426"/>
                  <a:pt x="6764373" y="352806"/>
                  <a:pt x="6788093" y="377012"/>
                </a:cubicBezTo>
                <a:cubicBezTo>
                  <a:pt x="6863891" y="387787"/>
                  <a:pt x="6979637" y="372926"/>
                  <a:pt x="7001696" y="394163"/>
                </a:cubicBezTo>
                <a:cubicBezTo>
                  <a:pt x="7039991" y="393431"/>
                  <a:pt x="7010656" y="400290"/>
                  <a:pt x="7052564" y="396658"/>
                </a:cubicBezTo>
                <a:cubicBezTo>
                  <a:pt x="7055164" y="378218"/>
                  <a:pt x="7109032" y="400006"/>
                  <a:pt x="7130364" y="388164"/>
                </a:cubicBezTo>
                <a:cubicBezTo>
                  <a:pt x="7145309" y="377773"/>
                  <a:pt x="7161671" y="385430"/>
                  <a:pt x="7179335" y="386225"/>
                </a:cubicBezTo>
                <a:cubicBezTo>
                  <a:pt x="7200979" y="378045"/>
                  <a:pt x="7278864" y="392682"/>
                  <a:pt x="7300357" y="403218"/>
                </a:cubicBezTo>
                <a:cubicBezTo>
                  <a:pt x="7353733" y="439852"/>
                  <a:pt x="7455509" y="412480"/>
                  <a:pt x="7499445" y="440549"/>
                </a:cubicBezTo>
                <a:cubicBezTo>
                  <a:pt x="7558920" y="456964"/>
                  <a:pt x="7606586" y="434213"/>
                  <a:pt x="7655710" y="430962"/>
                </a:cubicBezTo>
                <a:cubicBezTo>
                  <a:pt x="7646336" y="470388"/>
                  <a:pt x="7758609" y="430550"/>
                  <a:pt x="7729851" y="462457"/>
                </a:cubicBezTo>
                <a:cubicBezTo>
                  <a:pt x="7795688" y="464850"/>
                  <a:pt x="7751041" y="494594"/>
                  <a:pt x="7824660" y="466203"/>
                </a:cubicBezTo>
                <a:cubicBezTo>
                  <a:pt x="7931888" y="498311"/>
                  <a:pt x="8189689" y="453831"/>
                  <a:pt x="8277851" y="502630"/>
                </a:cubicBezTo>
                <a:cubicBezTo>
                  <a:pt x="8370818" y="512734"/>
                  <a:pt x="8313042" y="513711"/>
                  <a:pt x="8382461" y="526824"/>
                </a:cubicBezTo>
                <a:cubicBezTo>
                  <a:pt x="8391942" y="573223"/>
                  <a:pt x="8538700" y="594604"/>
                  <a:pt x="8594502" y="613607"/>
                </a:cubicBezTo>
                <a:cubicBezTo>
                  <a:pt x="8691407" y="622788"/>
                  <a:pt x="8680711" y="654899"/>
                  <a:pt x="8777878" y="639454"/>
                </a:cubicBezTo>
                <a:cubicBezTo>
                  <a:pt x="8821850" y="645255"/>
                  <a:pt x="8834479" y="644511"/>
                  <a:pt x="8858334" y="648415"/>
                </a:cubicBezTo>
                <a:lnTo>
                  <a:pt x="8969814" y="639833"/>
                </a:lnTo>
                <a:cubicBezTo>
                  <a:pt x="9008784" y="633280"/>
                  <a:pt x="9061030" y="618158"/>
                  <a:pt x="9092152" y="609097"/>
                </a:cubicBezTo>
                <a:cubicBezTo>
                  <a:pt x="9141320" y="619991"/>
                  <a:pt x="9118891" y="591188"/>
                  <a:pt x="9156546" y="585468"/>
                </a:cubicBezTo>
                <a:cubicBezTo>
                  <a:pt x="9180620" y="587385"/>
                  <a:pt x="9192331" y="584657"/>
                  <a:pt x="9194830" y="571148"/>
                </a:cubicBezTo>
                <a:cubicBezTo>
                  <a:pt x="9308402" y="581928"/>
                  <a:pt x="9235498" y="557277"/>
                  <a:pt x="9314188" y="547301"/>
                </a:cubicBezTo>
                <a:cubicBezTo>
                  <a:pt x="9385651" y="541365"/>
                  <a:pt x="9407311" y="527502"/>
                  <a:pt x="9505176" y="542666"/>
                </a:cubicBezTo>
                <a:cubicBezTo>
                  <a:pt x="9527962" y="548956"/>
                  <a:pt x="9555704" y="534081"/>
                  <a:pt x="9581851" y="530976"/>
                </a:cubicBezTo>
                <a:cubicBezTo>
                  <a:pt x="9607998" y="527871"/>
                  <a:pt x="9661317" y="526445"/>
                  <a:pt x="9662056" y="524035"/>
                </a:cubicBezTo>
                <a:cubicBezTo>
                  <a:pt x="9725667" y="537016"/>
                  <a:pt x="9687962" y="516815"/>
                  <a:pt x="9724197" y="528337"/>
                </a:cubicBezTo>
                <a:cubicBezTo>
                  <a:pt x="9784395" y="515772"/>
                  <a:pt x="9805214" y="483205"/>
                  <a:pt x="9837846" y="492977"/>
                </a:cubicBezTo>
                <a:cubicBezTo>
                  <a:pt x="9863105" y="482046"/>
                  <a:pt x="9877613" y="450783"/>
                  <a:pt x="9917440" y="459605"/>
                </a:cubicBezTo>
                <a:cubicBezTo>
                  <a:pt x="9914032" y="456009"/>
                  <a:pt x="9914999" y="454133"/>
                  <a:pt x="9918439" y="453114"/>
                </a:cubicBezTo>
                <a:lnTo>
                  <a:pt x="9953039" y="452486"/>
                </a:lnTo>
                <a:lnTo>
                  <a:pt x="9988183" y="448079"/>
                </a:lnTo>
                <a:cubicBezTo>
                  <a:pt x="10003164" y="445307"/>
                  <a:pt x="9997636" y="440348"/>
                  <a:pt x="9991965" y="435969"/>
                </a:cubicBezTo>
                <a:lnTo>
                  <a:pt x="9986932" y="431168"/>
                </a:lnTo>
                <a:lnTo>
                  <a:pt x="9996190" y="429066"/>
                </a:lnTo>
                <a:lnTo>
                  <a:pt x="9999786" y="427758"/>
                </a:lnTo>
                <a:lnTo>
                  <a:pt x="10012936" y="428884"/>
                </a:lnTo>
                <a:cubicBezTo>
                  <a:pt x="10033227" y="430510"/>
                  <a:pt x="10071440" y="439772"/>
                  <a:pt x="10102484" y="441324"/>
                </a:cubicBezTo>
                <a:cubicBezTo>
                  <a:pt x="10136562" y="436650"/>
                  <a:pt x="10161909" y="444583"/>
                  <a:pt x="10199200" y="438197"/>
                </a:cubicBezTo>
                <a:cubicBezTo>
                  <a:pt x="10217449" y="429443"/>
                  <a:pt x="10230000" y="428254"/>
                  <a:pt x="10245648" y="438831"/>
                </a:cubicBezTo>
                <a:cubicBezTo>
                  <a:pt x="10329997" y="396081"/>
                  <a:pt x="10293643" y="438380"/>
                  <a:pt x="10369590" y="423377"/>
                </a:cubicBezTo>
                <a:cubicBezTo>
                  <a:pt x="10435429" y="407137"/>
                  <a:pt x="10508988" y="397618"/>
                  <a:pt x="10575777" y="355859"/>
                </a:cubicBezTo>
                <a:cubicBezTo>
                  <a:pt x="10588559" y="343823"/>
                  <a:pt x="10623554" y="349957"/>
                  <a:pt x="10638984" y="347416"/>
                </a:cubicBezTo>
                <a:cubicBezTo>
                  <a:pt x="10654414" y="344875"/>
                  <a:pt x="10665320" y="338813"/>
                  <a:pt x="10668356" y="340612"/>
                </a:cubicBezTo>
                <a:cubicBezTo>
                  <a:pt x="10708634" y="310852"/>
                  <a:pt x="10713374" y="337960"/>
                  <a:pt x="10732175" y="317549"/>
                </a:cubicBezTo>
                <a:cubicBezTo>
                  <a:pt x="10795223" y="310206"/>
                  <a:pt x="10845347" y="331314"/>
                  <a:pt x="10862886" y="313438"/>
                </a:cubicBezTo>
                <a:cubicBezTo>
                  <a:pt x="10895019" y="315099"/>
                  <a:pt x="10938544" y="336989"/>
                  <a:pt x="10963063" y="317771"/>
                </a:cubicBezTo>
                <a:cubicBezTo>
                  <a:pt x="10966067" y="333874"/>
                  <a:pt x="11000154" y="306125"/>
                  <a:pt x="11018562" y="316991"/>
                </a:cubicBezTo>
                <a:cubicBezTo>
                  <a:pt x="11031553" y="326424"/>
                  <a:pt x="11044924" y="320203"/>
                  <a:pt x="11059692" y="319983"/>
                </a:cubicBezTo>
                <a:cubicBezTo>
                  <a:pt x="11078202" y="327673"/>
                  <a:pt x="11142830" y="317027"/>
                  <a:pt x="11160371" y="308440"/>
                </a:cubicBezTo>
                <a:cubicBezTo>
                  <a:pt x="11165760" y="304637"/>
                  <a:pt x="11171826" y="301723"/>
                  <a:pt x="11178386" y="299490"/>
                </a:cubicBezTo>
                <a:lnTo>
                  <a:pt x="11192494" y="296221"/>
                </a:lnTo>
                <a:lnTo>
                  <a:pt x="11199770" y="299772"/>
                </a:lnTo>
                <a:lnTo>
                  <a:pt x="11217258" y="293681"/>
                </a:lnTo>
                <a:lnTo>
                  <a:pt x="11245798" y="292170"/>
                </a:lnTo>
                <a:lnTo>
                  <a:pt x="11255992" y="291919"/>
                </a:lnTo>
                <a:lnTo>
                  <a:pt x="11264859" y="293937"/>
                </a:lnTo>
                <a:cubicBezTo>
                  <a:pt x="11269176" y="294273"/>
                  <a:pt x="11272860" y="293892"/>
                  <a:pt x="11276151" y="293070"/>
                </a:cubicBezTo>
                <a:lnTo>
                  <a:pt x="11279850" y="291330"/>
                </a:lnTo>
                <a:lnTo>
                  <a:pt x="11290818" y="291060"/>
                </a:lnTo>
                <a:lnTo>
                  <a:pt x="11296248" y="290163"/>
                </a:lnTo>
                <a:lnTo>
                  <a:pt x="11301652" y="290324"/>
                </a:lnTo>
                <a:lnTo>
                  <a:pt x="11339114" y="288153"/>
                </a:lnTo>
                <a:lnTo>
                  <a:pt x="11345146" y="290802"/>
                </a:lnTo>
                <a:lnTo>
                  <a:pt x="11400126" y="292287"/>
                </a:lnTo>
                <a:cubicBezTo>
                  <a:pt x="11400225" y="292777"/>
                  <a:pt x="11400322" y="293267"/>
                  <a:pt x="11400420" y="293758"/>
                </a:cubicBezTo>
                <a:cubicBezTo>
                  <a:pt x="11402333" y="297092"/>
                  <a:pt x="11406107" y="299615"/>
                  <a:pt x="11413889" y="300516"/>
                </a:cubicBezTo>
                <a:cubicBezTo>
                  <a:pt x="11395142" y="320394"/>
                  <a:pt x="11416088" y="309220"/>
                  <a:pt x="11440688" y="310121"/>
                </a:cubicBezTo>
                <a:cubicBezTo>
                  <a:pt x="11417061" y="341196"/>
                  <a:pt x="11491047" y="330911"/>
                  <a:pt x="11496733" y="350225"/>
                </a:cubicBezTo>
                <a:cubicBezTo>
                  <a:pt x="11515339" y="350186"/>
                  <a:pt x="11534581" y="350713"/>
                  <a:pt x="11554005" y="351933"/>
                </a:cubicBezTo>
                <a:lnTo>
                  <a:pt x="11565304" y="353069"/>
                </a:lnTo>
                <a:cubicBezTo>
                  <a:pt x="11565348" y="353186"/>
                  <a:pt x="11565391" y="353302"/>
                  <a:pt x="11565435" y="353419"/>
                </a:cubicBezTo>
                <a:cubicBezTo>
                  <a:pt x="11567690" y="354366"/>
                  <a:pt x="11571332" y="355001"/>
                  <a:pt x="11577168" y="355270"/>
                </a:cubicBezTo>
                <a:lnTo>
                  <a:pt x="11607823" y="357347"/>
                </a:lnTo>
                <a:lnTo>
                  <a:pt x="11664276" y="386951"/>
                </a:lnTo>
                <a:cubicBezTo>
                  <a:pt x="11700990" y="407051"/>
                  <a:pt x="11744222" y="456861"/>
                  <a:pt x="11786197" y="477948"/>
                </a:cubicBezTo>
                <a:lnTo>
                  <a:pt x="11866598" y="486803"/>
                </a:lnTo>
                <a:cubicBezTo>
                  <a:pt x="11883269" y="491187"/>
                  <a:pt x="11900036" y="496356"/>
                  <a:pt x="11916744" y="502917"/>
                </a:cubicBezTo>
                <a:lnTo>
                  <a:pt x="11949248" y="518881"/>
                </a:lnTo>
                <a:lnTo>
                  <a:pt x="11951002" y="518735"/>
                </a:lnTo>
                <a:lnTo>
                  <a:pt x="12026007" y="534384"/>
                </a:lnTo>
                <a:cubicBezTo>
                  <a:pt x="12029433" y="533054"/>
                  <a:pt x="12032525" y="531446"/>
                  <a:pt x="12035188" y="529609"/>
                </a:cubicBezTo>
                <a:cubicBezTo>
                  <a:pt x="12075234" y="558112"/>
                  <a:pt x="12095957" y="542163"/>
                  <a:pt x="12115225" y="561895"/>
                </a:cubicBezTo>
                <a:cubicBezTo>
                  <a:pt x="12144838" y="564862"/>
                  <a:pt x="12170822" y="560882"/>
                  <a:pt x="12191636" y="558318"/>
                </a:cubicBezTo>
                <a:lnTo>
                  <a:pt x="12192000" y="558295"/>
                </a:lnTo>
                <a:lnTo>
                  <a:pt x="12192000" y="1126566"/>
                </a:lnTo>
                <a:lnTo>
                  <a:pt x="0" y="1126566"/>
                </a:lnTo>
                <a:lnTo>
                  <a:pt x="0" y="401922"/>
                </a:lnTo>
                <a:lnTo>
                  <a:pt x="25242" y="388862"/>
                </a:lnTo>
                <a:cubicBezTo>
                  <a:pt x="53095" y="374239"/>
                  <a:pt x="81134" y="359931"/>
                  <a:pt x="96922" y="357381"/>
                </a:cubicBezTo>
                <a:cubicBezTo>
                  <a:pt x="108624" y="334682"/>
                  <a:pt x="133296" y="326879"/>
                  <a:pt x="164580" y="322443"/>
                </a:cubicBezTo>
                <a:cubicBezTo>
                  <a:pt x="170496" y="302312"/>
                  <a:pt x="203628" y="305232"/>
                  <a:pt x="258712" y="286531"/>
                </a:cubicBezTo>
                <a:cubicBezTo>
                  <a:pt x="264312" y="263774"/>
                  <a:pt x="296058" y="274113"/>
                  <a:pt x="316354" y="238529"/>
                </a:cubicBezTo>
                <a:cubicBezTo>
                  <a:pt x="320285" y="239658"/>
                  <a:pt x="324488" y="240478"/>
                  <a:pt x="328834" y="240963"/>
                </a:cubicBezTo>
                <a:cubicBezTo>
                  <a:pt x="354074" y="243782"/>
                  <a:pt x="378513" y="234932"/>
                  <a:pt x="383414" y="221196"/>
                </a:cubicBezTo>
                <a:cubicBezTo>
                  <a:pt x="421577" y="169345"/>
                  <a:pt x="485280" y="146631"/>
                  <a:pt x="537708" y="119020"/>
                </a:cubicBezTo>
                <a:cubicBezTo>
                  <a:pt x="588732" y="94357"/>
                  <a:pt x="615676" y="101316"/>
                  <a:pt x="653257" y="91372"/>
                </a:cubicBezTo>
                <a:cubicBezTo>
                  <a:pt x="684624" y="78385"/>
                  <a:pt x="748753" y="87379"/>
                  <a:pt x="763197" y="59356"/>
                </a:cubicBezTo>
                <a:cubicBezTo>
                  <a:pt x="765804" y="63426"/>
                  <a:pt x="771340" y="64365"/>
                  <a:pt x="778208" y="63801"/>
                </a:cubicBezTo>
                <a:lnTo>
                  <a:pt x="784725" y="62505"/>
                </a:lnTo>
                <a:lnTo>
                  <a:pt x="785400" y="62796"/>
                </a:lnTo>
                <a:lnTo>
                  <a:pt x="786774" y="62098"/>
                </a:lnTo>
                <a:lnTo>
                  <a:pt x="852003" y="61064"/>
                </a:lnTo>
                <a:cubicBezTo>
                  <a:pt x="860539" y="57863"/>
                  <a:pt x="862705" y="50815"/>
                  <a:pt x="870719" y="47209"/>
                </a:cubicBezTo>
                <a:lnTo>
                  <a:pt x="883786" y="45814"/>
                </a:lnTo>
                <a:lnTo>
                  <a:pt x="886400" y="43909"/>
                </a:lnTo>
                <a:lnTo>
                  <a:pt x="893881" y="40197"/>
                </a:lnTo>
                <a:lnTo>
                  <a:pt x="886282" y="36610"/>
                </a:lnTo>
                <a:cubicBezTo>
                  <a:pt x="895681" y="33262"/>
                  <a:pt x="933249" y="22206"/>
                  <a:pt x="950274" y="20111"/>
                </a:cubicBezTo>
                <a:lnTo>
                  <a:pt x="988432" y="24039"/>
                </a:lnTo>
                <a:cubicBezTo>
                  <a:pt x="993873" y="26447"/>
                  <a:pt x="1044330" y="14803"/>
                  <a:pt x="1048223" y="19791"/>
                </a:cubicBezTo>
                <a:cubicBezTo>
                  <a:pt x="1123287" y="25741"/>
                  <a:pt x="1109478" y="4056"/>
                  <a:pt x="1177886" y="30728"/>
                </a:cubicBezTo>
                <a:cubicBezTo>
                  <a:pt x="1207072" y="3020"/>
                  <a:pt x="1274783" y="15000"/>
                  <a:pt x="1305018" y="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7F87E21-9F5F-4A2A-93FB-23E0264A2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385" y="3213478"/>
            <a:ext cx="2605999" cy="32362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6">
            <a:extLst>
              <a:ext uri="{FF2B5EF4-FFF2-40B4-BE49-F238E27FC236}">
                <a16:creationId xmlns:a16="http://schemas.microsoft.com/office/drawing/2014/main" id="{B555642D-CBCD-439C-8A0F-21CD45E29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97311">
            <a:off x="10422511" y="3037523"/>
            <a:ext cx="1136424"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1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2772798-1BBC-45F3-B319-C2ADE2CA4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9811" y="476714"/>
            <a:ext cx="2597530" cy="251642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E028C45-84D6-49D4-BEBB-AD070E64D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367" y="2289323"/>
            <a:ext cx="1628226" cy="172077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picture containing text, clipart&#10;&#10;Description automatically generated">
            <a:extLst>
              <a:ext uri="{FF2B5EF4-FFF2-40B4-BE49-F238E27FC236}">
                <a16:creationId xmlns:a16="http://schemas.microsoft.com/office/drawing/2014/main" id="{12D3FE2D-AAF8-4C04-A94B-039277723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62" y="6197752"/>
            <a:ext cx="879793" cy="467547"/>
          </a:xfrm>
          <a:prstGeom prst="rect">
            <a:avLst/>
          </a:prstGeom>
        </p:spPr>
      </p:pic>
      <p:pic>
        <p:nvPicPr>
          <p:cNvPr id="55" name="Picture 54" descr="Diagram&#10;&#10;Description automatically generated">
            <a:extLst>
              <a:ext uri="{FF2B5EF4-FFF2-40B4-BE49-F238E27FC236}">
                <a16:creationId xmlns:a16="http://schemas.microsoft.com/office/drawing/2014/main" id="{87C2C21C-A6F7-42DD-BAB3-6FCD27A0BE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37202" y="2113489"/>
            <a:ext cx="1183795" cy="28525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alendar&#10;&#10;Description automatically generated">
            <a:extLst>
              <a:ext uri="{FF2B5EF4-FFF2-40B4-BE49-F238E27FC236}">
                <a16:creationId xmlns:a16="http://schemas.microsoft.com/office/drawing/2014/main" id="{ACFCE1AD-91CE-4FAA-AEBA-CBFD0E73D50A}"/>
              </a:ext>
            </a:extLst>
          </p:cNvPr>
          <p:cNvPicPr>
            <a:picLocks noChangeAspect="1"/>
          </p:cNvPicPr>
          <p:nvPr/>
        </p:nvPicPr>
        <p:blipFill rotWithShape="1">
          <a:blip r:embed="rId4">
            <a:extLst>
              <a:ext uri="{28A0092B-C50C-407E-A947-70E740481C1C}">
                <a14:useLocalDpi xmlns:a14="http://schemas.microsoft.com/office/drawing/2010/main" val="0"/>
              </a:ext>
            </a:extLst>
          </a:blip>
          <a:srcRect l="19699" r="17119" b="-3"/>
          <a:stretch/>
        </p:blipFill>
        <p:spPr>
          <a:xfrm>
            <a:off x="8991876" y="588822"/>
            <a:ext cx="2372885" cy="2309768"/>
          </a:xfrm>
          <a:prstGeom prst="rect">
            <a:avLst/>
          </a:prstGeom>
        </p:spPr>
      </p:pic>
      <p:pic>
        <p:nvPicPr>
          <p:cNvPr id="6" name="Picture 5">
            <a:extLst>
              <a:ext uri="{FF2B5EF4-FFF2-40B4-BE49-F238E27FC236}">
                <a16:creationId xmlns:a16="http://schemas.microsoft.com/office/drawing/2014/main" id="{6616B105-7D88-4359-829A-0DB2752D15BF}"/>
              </a:ext>
            </a:extLst>
          </p:cNvPr>
          <p:cNvPicPr>
            <a:picLocks noChangeAspect="1"/>
          </p:cNvPicPr>
          <p:nvPr/>
        </p:nvPicPr>
        <p:blipFill rotWithShape="1">
          <a:blip r:embed="rId5"/>
          <a:srcRect l="5370" r="4677" b="-3"/>
          <a:stretch/>
        </p:blipFill>
        <p:spPr>
          <a:xfrm>
            <a:off x="8622815" y="3290550"/>
            <a:ext cx="2448871" cy="3072977"/>
          </a:xfrm>
          <a:prstGeom prst="rect">
            <a:avLst/>
          </a:prstGeom>
        </p:spPr>
      </p:pic>
    </p:spTree>
    <p:extLst>
      <p:ext uri="{BB962C8B-B14F-4D97-AF65-F5344CB8AC3E}">
        <p14:creationId xmlns:p14="http://schemas.microsoft.com/office/powerpoint/2010/main" val="123888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FA9B6-09DE-D958-C25A-4E91E06E21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90"/>
          <a:stretch/>
        </p:blipFill>
        <p:spPr>
          <a:xfrm>
            <a:off x="0" y="4086807"/>
            <a:ext cx="12192000" cy="2771193"/>
          </a:xfrm>
          <a:prstGeom prst="rect">
            <a:avLst/>
          </a:prstGeom>
        </p:spPr>
      </p:pic>
      <p:pic>
        <p:nvPicPr>
          <p:cNvPr id="7" name="Picture 6" descr="A bus with the door open&#10;&#10;Description automatically generated">
            <a:extLst>
              <a:ext uri="{FF2B5EF4-FFF2-40B4-BE49-F238E27FC236}">
                <a16:creationId xmlns:a16="http://schemas.microsoft.com/office/drawing/2014/main" id="{AC6D7500-01EF-28D3-008B-B3A24010F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719" y="0"/>
            <a:ext cx="9108281" cy="6858000"/>
          </a:xfrm>
          <a:prstGeom prst="rect">
            <a:avLst/>
          </a:prstGeom>
        </p:spPr>
      </p:pic>
      <p:pic>
        <p:nvPicPr>
          <p:cNvPr id="6" name="Picture 5" descr="A picture containing indoor, yellow&#10;&#10;Description automatically generated">
            <a:extLst>
              <a:ext uri="{FF2B5EF4-FFF2-40B4-BE49-F238E27FC236}">
                <a16:creationId xmlns:a16="http://schemas.microsoft.com/office/drawing/2014/main" id="{C5E0CAA4-512F-FA9A-E2B4-F903FBDD5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4" name="Title 1">
            <a:extLst>
              <a:ext uri="{FF2B5EF4-FFF2-40B4-BE49-F238E27FC236}">
                <a16:creationId xmlns:a16="http://schemas.microsoft.com/office/drawing/2014/main" id="{76E5FB23-EA5E-8914-7562-17395EDFC349}"/>
              </a:ext>
            </a:extLst>
          </p:cNvPr>
          <p:cNvSpPr>
            <a:spLocks noGrp="1"/>
          </p:cNvSpPr>
          <p:nvPr>
            <p:ph type="title"/>
          </p:nvPr>
        </p:nvSpPr>
        <p:spPr>
          <a:xfrm>
            <a:off x="325016" y="309141"/>
            <a:ext cx="5836298" cy="857185"/>
          </a:xfrm>
        </p:spPr>
        <p:txBody>
          <a:bodyPr>
            <a:normAutofit/>
          </a:bodyPr>
          <a:lstStyle/>
          <a:p>
            <a:r>
              <a:rPr lang="en-US" dirty="0" err="1">
                <a:solidFill>
                  <a:schemeClr val="bg1"/>
                </a:solidFill>
                <a:latin typeface="Gotham Bold" pitchFamily="50" charset="0"/>
              </a:rPr>
              <a:t>BurbankBus</a:t>
            </a:r>
            <a:endParaRPr lang="en-US" dirty="0">
              <a:solidFill>
                <a:schemeClr val="bg1"/>
              </a:solidFill>
              <a:latin typeface="Gotham Bold" pitchFamily="50" charset="0"/>
            </a:endParaRPr>
          </a:p>
        </p:txBody>
      </p:sp>
    </p:spTree>
    <p:extLst>
      <p:ext uri="{BB962C8B-B14F-4D97-AF65-F5344CB8AC3E}">
        <p14:creationId xmlns:p14="http://schemas.microsoft.com/office/powerpoint/2010/main" val="2281473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8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5F9741-A614-4149-835D-648B7BCB8390}"/>
              </a:ext>
            </a:extLst>
          </p:cNvPr>
          <p:cNvSpPr>
            <a:spLocks noGrp="1"/>
          </p:cNvSpPr>
          <p:nvPr>
            <p:ph type="title"/>
          </p:nvPr>
        </p:nvSpPr>
        <p:spPr>
          <a:xfrm>
            <a:off x="838200" y="609600"/>
            <a:ext cx="3739341" cy="1330839"/>
          </a:xfrm>
        </p:spPr>
        <p:txBody>
          <a:bodyPr>
            <a:normAutofit/>
          </a:bodyPr>
          <a:lstStyle/>
          <a:p>
            <a:r>
              <a:rPr lang="en-US" sz="2100"/>
              <a:t>Regional Guaranteed Ride Home Program</a:t>
            </a:r>
            <a:br>
              <a:rPr lang="en-US" sz="2100">
                <a:cs typeface="Calibri Light" panose="020F0302020204030204" pitchFamily="34" charset="0"/>
              </a:rPr>
            </a:br>
            <a:br>
              <a:rPr lang="en-US" sz="2100">
                <a:cs typeface="Calibri Light" panose="020F0302020204030204" pitchFamily="34" charset="0"/>
              </a:rPr>
            </a:br>
            <a:endParaRPr lang="en-US" sz="2100">
              <a:cs typeface="Calibri Light" panose="020F0302020204030204" pitchFamily="34" charset="0"/>
            </a:endParaRPr>
          </a:p>
        </p:txBody>
      </p:sp>
      <p:sp>
        <p:nvSpPr>
          <p:cNvPr id="16" name="Content Placeholder 15">
            <a:extLst>
              <a:ext uri="{FF2B5EF4-FFF2-40B4-BE49-F238E27FC236}">
                <a16:creationId xmlns:a16="http://schemas.microsoft.com/office/drawing/2014/main" id="{405972BF-D8B5-2BCF-246C-7A4FB27052CC}"/>
              </a:ext>
            </a:extLst>
          </p:cNvPr>
          <p:cNvSpPr>
            <a:spLocks noGrp="1"/>
          </p:cNvSpPr>
          <p:nvPr>
            <p:ph idx="1"/>
          </p:nvPr>
        </p:nvSpPr>
        <p:spPr>
          <a:xfrm>
            <a:off x="862366" y="2194102"/>
            <a:ext cx="3427001" cy="3908586"/>
          </a:xfrm>
        </p:spPr>
        <p:txBody>
          <a:bodyPr>
            <a:normAutofit/>
          </a:bodyPr>
          <a:lstStyle/>
          <a:p>
            <a:pPr marL="0" indent="0">
              <a:buNone/>
            </a:pPr>
            <a:endParaRPr lang="en-US" altLang="en-US" sz="2000">
              <a:latin typeface="Calibri" pitchFamily="34" charset="0"/>
            </a:endParaRPr>
          </a:p>
          <a:p>
            <a:pPr marL="0" indent="0">
              <a:buNone/>
            </a:pPr>
            <a:r>
              <a:rPr lang="en-US" sz="2000" b="0" i="0" u="none" strike="noStrike" baseline="0">
                <a:latin typeface="ScalaSansPro-Bold"/>
              </a:rPr>
              <a:t>The Regional Guaranteed Ride Home (GRH) Program provides a safety net, which allows employees to rideshare to work without the worry of getting stranded at work due to illness, unexpected overtime or other emergency.</a:t>
            </a:r>
          </a:p>
          <a:p>
            <a:pPr marL="0" indent="0">
              <a:buNone/>
            </a:pPr>
            <a:br>
              <a:rPr lang="en-US" altLang="en-US" sz="2000">
                <a:latin typeface="Calibri" pitchFamily="34" charset="0"/>
              </a:rPr>
            </a:br>
            <a:endParaRPr lang="en-US" sz="2000"/>
          </a:p>
        </p:txBody>
      </p:sp>
      <p:pic>
        <p:nvPicPr>
          <p:cNvPr id="5" name="Picture 4" descr="Graphical user interface, text, application&#10;&#10;Description automatically generated">
            <a:extLst>
              <a:ext uri="{FF2B5EF4-FFF2-40B4-BE49-F238E27FC236}">
                <a16:creationId xmlns:a16="http://schemas.microsoft.com/office/drawing/2014/main" id="{BA2B5974-4C32-4B6E-8A49-27E24CEDA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457" y="1186550"/>
            <a:ext cx="6155141" cy="450864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12D3FE2D-AAF8-4C04-A94B-039277723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62" y="6197752"/>
            <a:ext cx="879793" cy="467547"/>
          </a:xfrm>
          <a:prstGeom prst="rect">
            <a:avLst/>
          </a:prstGeom>
        </p:spPr>
      </p:pic>
    </p:spTree>
    <p:extLst>
      <p:ext uri="{BB962C8B-B14F-4D97-AF65-F5344CB8AC3E}">
        <p14:creationId xmlns:p14="http://schemas.microsoft.com/office/powerpoint/2010/main" val="2747490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99F2931-70EC-414E-8957-39CC893D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8FFBE11-4B3E-48D7-94D4-2EC8CC9FE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79720"/>
            <a:ext cx="12192000" cy="3378280"/>
          </a:xfrm>
          <a:custGeom>
            <a:avLst/>
            <a:gdLst>
              <a:gd name="connsiteX0" fmla="*/ 0 w 12192000"/>
              <a:gd name="connsiteY0" fmla="*/ 0 h 3378280"/>
              <a:gd name="connsiteX1" fmla="*/ 13973 w 12192000"/>
              <a:gd name="connsiteY1" fmla="*/ 3431 h 3378280"/>
              <a:gd name="connsiteX2" fmla="*/ 86774 w 12192000"/>
              <a:gd name="connsiteY2" fmla="*/ 43536 h 3378280"/>
              <a:gd name="connsiteX3" fmla="*/ 229780 w 12192000"/>
              <a:gd name="connsiteY3" fmla="*/ 145557 h 3378280"/>
              <a:gd name="connsiteX4" fmla="*/ 302639 w 12192000"/>
              <a:gd name="connsiteY4" fmla="*/ 203425 h 3378280"/>
              <a:gd name="connsiteX5" fmla="*/ 348081 w 12192000"/>
              <a:gd name="connsiteY5" fmla="*/ 187174 h 3378280"/>
              <a:gd name="connsiteX6" fmla="*/ 436950 w 12192000"/>
              <a:gd name="connsiteY6" fmla="*/ 184066 h 3378280"/>
              <a:gd name="connsiteX7" fmla="*/ 501693 w 12192000"/>
              <a:gd name="connsiteY7" fmla="*/ 233225 h 3378280"/>
              <a:gd name="connsiteX8" fmla="*/ 557201 w 12192000"/>
              <a:gd name="connsiteY8" fmla="*/ 312390 h 3378280"/>
              <a:gd name="connsiteX9" fmla="*/ 617648 w 12192000"/>
              <a:gd name="connsiteY9" fmla="*/ 333897 h 3378280"/>
              <a:gd name="connsiteX10" fmla="*/ 692332 w 12192000"/>
              <a:gd name="connsiteY10" fmla="*/ 386327 h 3378280"/>
              <a:gd name="connsiteX11" fmla="*/ 802009 w 12192000"/>
              <a:gd name="connsiteY11" fmla="*/ 419027 h 3378280"/>
              <a:gd name="connsiteX12" fmla="*/ 914003 w 12192000"/>
              <a:gd name="connsiteY12" fmla="*/ 475419 h 3378280"/>
              <a:gd name="connsiteX13" fmla="*/ 938561 w 12192000"/>
              <a:gd name="connsiteY13" fmla="*/ 472887 h 3378280"/>
              <a:gd name="connsiteX14" fmla="*/ 1035683 w 12192000"/>
              <a:gd name="connsiteY14" fmla="*/ 486697 h 3378280"/>
              <a:gd name="connsiteX15" fmla="*/ 1035757 w 12192000"/>
              <a:gd name="connsiteY15" fmla="*/ 486731 h 3378280"/>
              <a:gd name="connsiteX16" fmla="*/ 1074336 w 12192000"/>
              <a:gd name="connsiteY16" fmla="*/ 494465 h 3378280"/>
              <a:gd name="connsiteX17" fmla="*/ 1285084 w 12192000"/>
              <a:gd name="connsiteY17" fmla="*/ 589112 h 3378280"/>
              <a:gd name="connsiteX18" fmla="*/ 1409116 w 12192000"/>
              <a:gd name="connsiteY18" fmla="*/ 656332 h 3378280"/>
              <a:gd name="connsiteX19" fmla="*/ 1533725 w 12192000"/>
              <a:gd name="connsiteY19" fmla="*/ 699179 h 3378280"/>
              <a:gd name="connsiteX20" fmla="*/ 1636242 w 12192000"/>
              <a:gd name="connsiteY20" fmla="*/ 741533 h 3378280"/>
              <a:gd name="connsiteX21" fmla="*/ 1704848 w 12192000"/>
              <a:gd name="connsiteY21" fmla="*/ 770749 h 3378280"/>
              <a:gd name="connsiteX22" fmla="*/ 1718292 w 12192000"/>
              <a:gd name="connsiteY22" fmla="*/ 781051 h 3378280"/>
              <a:gd name="connsiteX23" fmla="*/ 1720835 w 12192000"/>
              <a:gd name="connsiteY23" fmla="*/ 781117 h 3378280"/>
              <a:gd name="connsiteX24" fmla="*/ 1753341 w 12192000"/>
              <a:gd name="connsiteY24" fmla="*/ 800301 h 3378280"/>
              <a:gd name="connsiteX25" fmla="*/ 1775454 w 12192000"/>
              <a:gd name="connsiteY25" fmla="*/ 815182 h 3378280"/>
              <a:gd name="connsiteX26" fmla="*/ 1781011 w 12192000"/>
              <a:gd name="connsiteY26" fmla="*/ 816068 h 3378280"/>
              <a:gd name="connsiteX27" fmla="*/ 1817738 w 12192000"/>
              <a:gd name="connsiteY27" fmla="*/ 834926 h 3378280"/>
              <a:gd name="connsiteX28" fmla="*/ 1830702 w 12192000"/>
              <a:gd name="connsiteY28" fmla="*/ 836485 h 3378280"/>
              <a:gd name="connsiteX29" fmla="*/ 1853950 w 12192000"/>
              <a:gd name="connsiteY29" fmla="*/ 841519 h 3378280"/>
              <a:gd name="connsiteX30" fmla="*/ 1915890 w 12192000"/>
              <a:gd name="connsiteY30" fmla="*/ 841983 h 3378280"/>
              <a:gd name="connsiteX31" fmla="*/ 1960900 w 12192000"/>
              <a:gd name="connsiteY31" fmla="*/ 865789 h 3378280"/>
              <a:gd name="connsiteX32" fmla="*/ 1961217 w 12192000"/>
              <a:gd name="connsiteY32" fmla="*/ 865662 h 3378280"/>
              <a:gd name="connsiteX33" fmla="*/ 1969825 w 12192000"/>
              <a:gd name="connsiteY33" fmla="*/ 869049 h 3378280"/>
              <a:gd name="connsiteX34" fmla="*/ 1975234 w 12192000"/>
              <a:gd name="connsiteY34" fmla="*/ 872329 h 3378280"/>
              <a:gd name="connsiteX35" fmla="*/ 1990485 w 12192000"/>
              <a:gd name="connsiteY35" fmla="*/ 879288 h 3378280"/>
              <a:gd name="connsiteX36" fmla="*/ 1996793 w 12192000"/>
              <a:gd name="connsiteY36" fmla="*/ 880361 h 3378280"/>
              <a:gd name="connsiteX37" fmla="*/ 2055091 w 12192000"/>
              <a:gd name="connsiteY37" fmla="*/ 872818 h 3378280"/>
              <a:gd name="connsiteX38" fmla="*/ 2165143 w 12192000"/>
              <a:gd name="connsiteY38" fmla="*/ 892293 h 3378280"/>
              <a:gd name="connsiteX39" fmla="*/ 2274196 w 12192000"/>
              <a:gd name="connsiteY39" fmla="*/ 914768 h 3378280"/>
              <a:gd name="connsiteX40" fmla="*/ 2383986 w 12192000"/>
              <a:gd name="connsiteY40" fmla="*/ 934891 h 3378280"/>
              <a:gd name="connsiteX41" fmla="*/ 2420278 w 12192000"/>
              <a:gd name="connsiteY41" fmla="*/ 933890 h 3378280"/>
              <a:gd name="connsiteX42" fmla="*/ 2426203 w 12192000"/>
              <a:gd name="connsiteY42" fmla="*/ 933891 h 3378280"/>
              <a:gd name="connsiteX43" fmla="*/ 2448674 w 12192000"/>
              <a:gd name="connsiteY43" fmla="*/ 941056 h 3378280"/>
              <a:gd name="connsiteX44" fmla="*/ 2457640 w 12192000"/>
              <a:gd name="connsiteY44" fmla="*/ 943105 h 3378280"/>
              <a:gd name="connsiteX45" fmla="*/ 2457852 w 12192000"/>
              <a:gd name="connsiteY45" fmla="*/ 942912 h 3378280"/>
              <a:gd name="connsiteX46" fmla="*/ 2466265 w 12192000"/>
              <a:gd name="connsiteY46" fmla="*/ 945310 h 3378280"/>
              <a:gd name="connsiteX47" fmla="*/ 2507496 w 12192000"/>
              <a:gd name="connsiteY47" fmla="*/ 960111 h 3378280"/>
              <a:gd name="connsiteX48" fmla="*/ 2561127 w 12192000"/>
              <a:gd name="connsiteY48" fmla="*/ 949411 h 3378280"/>
              <a:gd name="connsiteX49" fmla="*/ 2583467 w 12192000"/>
              <a:gd name="connsiteY49" fmla="*/ 950570 h 3378280"/>
              <a:gd name="connsiteX50" fmla="*/ 2595361 w 12192000"/>
              <a:gd name="connsiteY50" fmla="*/ 949884 h 3378280"/>
              <a:gd name="connsiteX51" fmla="*/ 2596075 w 12192000"/>
              <a:gd name="connsiteY51" fmla="*/ 949000 h 3378280"/>
              <a:gd name="connsiteX52" fmla="*/ 2666638 w 12192000"/>
              <a:gd name="connsiteY52" fmla="*/ 975095 h 3378280"/>
              <a:gd name="connsiteX53" fmla="*/ 2703393 w 12192000"/>
              <a:gd name="connsiteY53" fmla="*/ 989635 h 3378280"/>
              <a:gd name="connsiteX54" fmla="*/ 2705616 w 12192000"/>
              <a:gd name="connsiteY54" fmla="*/ 989244 h 3378280"/>
              <a:gd name="connsiteX55" fmla="*/ 2721898 w 12192000"/>
              <a:gd name="connsiteY55" fmla="*/ 997777 h 3378280"/>
              <a:gd name="connsiteX56" fmla="*/ 2735669 w 12192000"/>
              <a:gd name="connsiteY56" fmla="*/ 1009612 h 3378280"/>
              <a:gd name="connsiteX57" fmla="*/ 2857526 w 12192000"/>
              <a:gd name="connsiteY57" fmla="*/ 1030627 h 3378280"/>
              <a:gd name="connsiteX58" fmla="*/ 3021918 w 12192000"/>
              <a:gd name="connsiteY58" fmla="*/ 1088093 h 3378280"/>
              <a:gd name="connsiteX59" fmla="*/ 3155458 w 12192000"/>
              <a:gd name="connsiteY59" fmla="*/ 1121618 h 3378280"/>
              <a:gd name="connsiteX60" fmla="*/ 3328229 w 12192000"/>
              <a:gd name="connsiteY60" fmla="*/ 1155903 h 3378280"/>
              <a:gd name="connsiteX61" fmla="*/ 3448440 w 12192000"/>
              <a:gd name="connsiteY61" fmla="*/ 1184343 h 3378280"/>
              <a:gd name="connsiteX62" fmla="*/ 3499287 w 12192000"/>
              <a:gd name="connsiteY62" fmla="*/ 1209472 h 3378280"/>
              <a:gd name="connsiteX63" fmla="*/ 3520027 w 12192000"/>
              <a:gd name="connsiteY63" fmla="*/ 1207338 h 3378280"/>
              <a:gd name="connsiteX64" fmla="*/ 3523594 w 12192000"/>
              <a:gd name="connsiteY64" fmla="*/ 1206755 h 3378280"/>
              <a:gd name="connsiteX65" fmla="*/ 3538013 w 12192000"/>
              <a:gd name="connsiteY65" fmla="*/ 1209066 h 3378280"/>
              <a:gd name="connsiteX66" fmla="*/ 3541918 w 12192000"/>
              <a:gd name="connsiteY66" fmla="*/ 1203922 h 3378280"/>
              <a:gd name="connsiteX67" fmla="*/ 3590082 w 12192000"/>
              <a:gd name="connsiteY67" fmla="*/ 1209115 h 3378280"/>
              <a:gd name="connsiteX68" fmla="*/ 3716445 w 12192000"/>
              <a:gd name="connsiteY68" fmla="*/ 1243431 h 3378280"/>
              <a:gd name="connsiteX69" fmla="*/ 3792028 w 12192000"/>
              <a:gd name="connsiteY69" fmla="*/ 1260288 h 3378280"/>
              <a:gd name="connsiteX70" fmla="*/ 3820707 w 12192000"/>
              <a:gd name="connsiteY70" fmla="*/ 1260924 h 3378280"/>
              <a:gd name="connsiteX71" fmla="*/ 3860784 w 12192000"/>
              <a:gd name="connsiteY71" fmla="*/ 1265692 h 3378280"/>
              <a:gd name="connsiteX72" fmla="*/ 3997310 w 12192000"/>
              <a:gd name="connsiteY72" fmla="*/ 1281176 h 3378280"/>
              <a:gd name="connsiteX73" fmla="*/ 4040665 w 12192000"/>
              <a:gd name="connsiteY73" fmla="*/ 1291934 h 3378280"/>
              <a:gd name="connsiteX74" fmla="*/ 4046831 w 12192000"/>
              <a:gd name="connsiteY74" fmla="*/ 1293910 h 3378280"/>
              <a:gd name="connsiteX75" fmla="*/ 4095847 w 12192000"/>
              <a:gd name="connsiteY75" fmla="*/ 1316851 h 3378280"/>
              <a:gd name="connsiteX76" fmla="*/ 4101945 w 12192000"/>
              <a:gd name="connsiteY76" fmla="*/ 1313869 h 3378280"/>
              <a:gd name="connsiteX77" fmla="*/ 4119420 w 12192000"/>
              <a:gd name="connsiteY77" fmla="*/ 1313965 h 3378280"/>
              <a:gd name="connsiteX78" fmla="*/ 4131728 w 12192000"/>
              <a:gd name="connsiteY78" fmla="*/ 1322978 h 3378280"/>
              <a:gd name="connsiteX79" fmla="*/ 4193827 w 12192000"/>
              <a:gd name="connsiteY79" fmla="*/ 1350222 h 3378280"/>
              <a:gd name="connsiteX80" fmla="*/ 4286157 w 12192000"/>
              <a:gd name="connsiteY80" fmla="*/ 1385101 h 3378280"/>
              <a:gd name="connsiteX81" fmla="*/ 4298907 w 12192000"/>
              <a:gd name="connsiteY81" fmla="*/ 1394396 h 3378280"/>
              <a:gd name="connsiteX82" fmla="*/ 4323224 w 12192000"/>
              <a:gd name="connsiteY82" fmla="*/ 1403133 h 3378280"/>
              <a:gd name="connsiteX83" fmla="*/ 4404439 w 12192000"/>
              <a:gd name="connsiteY83" fmla="*/ 1417252 h 3378280"/>
              <a:gd name="connsiteX84" fmla="*/ 4423989 w 12192000"/>
              <a:gd name="connsiteY84" fmla="*/ 1410448 h 3378280"/>
              <a:gd name="connsiteX85" fmla="*/ 4427300 w 12192000"/>
              <a:gd name="connsiteY85" fmla="*/ 1409068 h 3378280"/>
              <a:gd name="connsiteX86" fmla="*/ 4441847 w 12192000"/>
              <a:gd name="connsiteY86" fmla="*/ 1408029 h 3378280"/>
              <a:gd name="connsiteX87" fmla="*/ 4444331 w 12192000"/>
              <a:gd name="connsiteY87" fmla="*/ 1402133 h 3378280"/>
              <a:gd name="connsiteX88" fmla="*/ 4492293 w 12192000"/>
              <a:gd name="connsiteY88" fmla="*/ 1396205 h 3378280"/>
              <a:gd name="connsiteX89" fmla="*/ 4623335 w 12192000"/>
              <a:gd name="connsiteY89" fmla="*/ 1400793 h 3378280"/>
              <a:gd name="connsiteX90" fmla="*/ 4700790 w 12192000"/>
              <a:gd name="connsiteY90" fmla="*/ 1399970 h 3378280"/>
              <a:gd name="connsiteX91" fmla="*/ 4728732 w 12192000"/>
              <a:gd name="connsiteY91" fmla="*/ 1394050 h 3378280"/>
              <a:gd name="connsiteX92" fmla="*/ 4768749 w 12192000"/>
              <a:gd name="connsiteY92" fmla="*/ 1389553 h 3378280"/>
              <a:gd name="connsiteX93" fmla="*/ 4838227 w 12192000"/>
              <a:gd name="connsiteY93" fmla="*/ 1377273 h 3378280"/>
              <a:gd name="connsiteX94" fmla="*/ 4904889 w 12192000"/>
              <a:gd name="connsiteY94" fmla="*/ 1373499 h 3378280"/>
              <a:gd name="connsiteX95" fmla="*/ 4949597 w 12192000"/>
              <a:gd name="connsiteY95" fmla="*/ 1374085 h 3378280"/>
              <a:gd name="connsiteX96" fmla="*/ 4956064 w 12192000"/>
              <a:gd name="connsiteY96" fmla="*/ 1374603 h 3378280"/>
              <a:gd name="connsiteX97" fmla="*/ 5009322 w 12192000"/>
              <a:gd name="connsiteY97" fmla="*/ 1385751 h 3378280"/>
              <a:gd name="connsiteX98" fmla="*/ 5014476 w 12192000"/>
              <a:gd name="connsiteY98" fmla="*/ 1381460 h 3378280"/>
              <a:gd name="connsiteX99" fmla="*/ 5031428 w 12192000"/>
              <a:gd name="connsiteY99" fmla="*/ 1377570 h 3378280"/>
              <a:gd name="connsiteX100" fmla="*/ 5045619 w 12192000"/>
              <a:gd name="connsiteY100" fmla="*/ 1383532 h 3378280"/>
              <a:gd name="connsiteX101" fmla="*/ 5112635 w 12192000"/>
              <a:gd name="connsiteY101" fmla="*/ 1395891 h 3378280"/>
              <a:gd name="connsiteX102" fmla="*/ 5210851 w 12192000"/>
              <a:gd name="connsiteY102" fmla="*/ 1408784 h 3378280"/>
              <a:gd name="connsiteX103" fmla="*/ 5225543 w 12192000"/>
              <a:gd name="connsiteY103" fmla="*/ 1414923 h 3378280"/>
              <a:gd name="connsiteX104" fmla="*/ 5321696 w 12192000"/>
              <a:gd name="connsiteY104" fmla="*/ 1432414 h 3378280"/>
              <a:gd name="connsiteX105" fmla="*/ 5372327 w 12192000"/>
              <a:gd name="connsiteY105" fmla="*/ 1436597 h 3378280"/>
              <a:gd name="connsiteX106" fmla="*/ 5378149 w 12192000"/>
              <a:gd name="connsiteY106" fmla="*/ 1431785 h 3378280"/>
              <a:gd name="connsiteX107" fmla="*/ 5393069 w 12192000"/>
              <a:gd name="connsiteY107" fmla="*/ 1433737 h 3378280"/>
              <a:gd name="connsiteX108" fmla="*/ 5527621 w 12192000"/>
              <a:gd name="connsiteY108" fmla="*/ 1458786 h 3378280"/>
              <a:gd name="connsiteX109" fmla="*/ 5680585 w 12192000"/>
              <a:gd name="connsiteY109" fmla="*/ 1498233 h 3378280"/>
              <a:gd name="connsiteX110" fmla="*/ 5783795 w 12192000"/>
              <a:gd name="connsiteY110" fmla="*/ 1499932 h 3378280"/>
              <a:gd name="connsiteX111" fmla="*/ 6016525 w 12192000"/>
              <a:gd name="connsiteY111" fmla="*/ 1577292 h 3378280"/>
              <a:gd name="connsiteX112" fmla="*/ 6186598 w 12192000"/>
              <a:gd name="connsiteY112" fmla="*/ 1606065 h 3378280"/>
              <a:gd name="connsiteX113" fmla="*/ 6197872 w 12192000"/>
              <a:gd name="connsiteY113" fmla="*/ 1616845 h 3378280"/>
              <a:gd name="connsiteX114" fmla="*/ 6212885 w 12192000"/>
              <a:gd name="connsiteY114" fmla="*/ 1624535 h 3378280"/>
              <a:gd name="connsiteX115" fmla="*/ 6319240 w 12192000"/>
              <a:gd name="connsiteY115" fmla="*/ 1660375 h 3378280"/>
              <a:gd name="connsiteX116" fmla="*/ 6333397 w 12192000"/>
              <a:gd name="connsiteY116" fmla="*/ 1658763 h 3378280"/>
              <a:gd name="connsiteX117" fmla="*/ 6357266 w 12192000"/>
              <a:gd name="connsiteY117" fmla="*/ 1659543 h 3378280"/>
              <a:gd name="connsiteX118" fmla="*/ 6418740 w 12192000"/>
              <a:gd name="connsiteY118" fmla="*/ 1648944 h 3378280"/>
              <a:gd name="connsiteX119" fmla="*/ 6458877 w 12192000"/>
              <a:gd name="connsiteY119" fmla="*/ 1662117 h 3378280"/>
              <a:gd name="connsiteX120" fmla="*/ 6467254 w 12192000"/>
              <a:gd name="connsiteY120" fmla="*/ 1664227 h 3378280"/>
              <a:gd name="connsiteX121" fmla="*/ 6467545 w 12192000"/>
              <a:gd name="connsiteY121" fmla="*/ 1664046 h 3378280"/>
              <a:gd name="connsiteX122" fmla="*/ 6476635 w 12192000"/>
              <a:gd name="connsiteY122" fmla="*/ 1665826 h 3378280"/>
              <a:gd name="connsiteX123" fmla="*/ 6482535 w 12192000"/>
              <a:gd name="connsiteY123" fmla="*/ 1668074 h 3378280"/>
              <a:gd name="connsiteX124" fmla="*/ 6498791 w 12192000"/>
              <a:gd name="connsiteY124" fmla="*/ 1672167 h 3378280"/>
              <a:gd name="connsiteX125" fmla="*/ 6505220 w 12192000"/>
              <a:gd name="connsiteY125" fmla="*/ 1672092 h 3378280"/>
              <a:gd name="connsiteX126" fmla="*/ 6508969 w 12192000"/>
              <a:gd name="connsiteY126" fmla="*/ 1669922 h 3378280"/>
              <a:gd name="connsiteX127" fmla="*/ 6544886 w 12192000"/>
              <a:gd name="connsiteY127" fmla="*/ 1670695 h 3378280"/>
              <a:gd name="connsiteX128" fmla="*/ 6617859 w 12192000"/>
              <a:gd name="connsiteY128" fmla="*/ 1679453 h 3378280"/>
              <a:gd name="connsiteX129" fmla="*/ 6657726 w 12192000"/>
              <a:gd name="connsiteY129" fmla="*/ 1687906 h 3378280"/>
              <a:gd name="connsiteX130" fmla="*/ 6769041 w 12192000"/>
              <a:gd name="connsiteY130" fmla="*/ 1707304 h 3378280"/>
              <a:gd name="connsiteX131" fmla="*/ 6882368 w 12192000"/>
              <a:gd name="connsiteY131" fmla="*/ 1723914 h 3378280"/>
              <a:gd name="connsiteX132" fmla="*/ 6968822 w 12192000"/>
              <a:gd name="connsiteY132" fmla="*/ 1723334 h 3378280"/>
              <a:gd name="connsiteX133" fmla="*/ 6973672 w 12192000"/>
              <a:gd name="connsiteY133" fmla="*/ 1726298 h 3378280"/>
              <a:gd name="connsiteX134" fmla="*/ 6981961 w 12192000"/>
              <a:gd name="connsiteY134" fmla="*/ 1729324 h 3378280"/>
              <a:gd name="connsiteX135" fmla="*/ 6982342 w 12192000"/>
              <a:gd name="connsiteY135" fmla="*/ 1729201 h 3378280"/>
              <a:gd name="connsiteX136" fmla="*/ 6989757 w 12192000"/>
              <a:gd name="connsiteY136" fmla="*/ 1732420 h 3378280"/>
              <a:gd name="connsiteX137" fmla="*/ 7023794 w 12192000"/>
              <a:gd name="connsiteY137" fmla="*/ 1750660 h 3378280"/>
              <a:gd name="connsiteX138" fmla="*/ 7090828 w 12192000"/>
              <a:gd name="connsiteY138" fmla="*/ 1750287 h 3378280"/>
              <a:gd name="connsiteX139" fmla="*/ 7114479 w 12192000"/>
              <a:gd name="connsiteY139" fmla="*/ 1754649 h 3378280"/>
              <a:gd name="connsiteX140" fmla="*/ 7162053 w 12192000"/>
              <a:gd name="connsiteY140" fmla="*/ 1772908 h 3378280"/>
              <a:gd name="connsiteX141" fmla="*/ 7167808 w 12192000"/>
              <a:gd name="connsiteY141" fmla="*/ 1773656 h 3378280"/>
              <a:gd name="connsiteX142" fmla="*/ 7187185 w 12192000"/>
              <a:gd name="connsiteY142" fmla="*/ 1787148 h 3378280"/>
              <a:gd name="connsiteX143" fmla="*/ 7216505 w 12192000"/>
              <a:gd name="connsiteY143" fmla="*/ 1804489 h 3378280"/>
              <a:gd name="connsiteX144" fmla="*/ 7219246 w 12192000"/>
              <a:gd name="connsiteY144" fmla="*/ 1804514 h 3378280"/>
              <a:gd name="connsiteX145" fmla="*/ 7230639 w 12192000"/>
              <a:gd name="connsiteY145" fmla="*/ 1813879 h 3378280"/>
              <a:gd name="connsiteX146" fmla="*/ 7236776 w 12192000"/>
              <a:gd name="connsiteY146" fmla="*/ 1825514 h 3378280"/>
              <a:gd name="connsiteX147" fmla="*/ 7394082 w 12192000"/>
              <a:gd name="connsiteY147" fmla="*/ 1877925 h 3378280"/>
              <a:gd name="connsiteX148" fmla="*/ 7505820 w 12192000"/>
              <a:gd name="connsiteY148" fmla="*/ 1933859 h 3378280"/>
              <a:gd name="connsiteX149" fmla="*/ 7572147 w 12192000"/>
              <a:gd name="connsiteY149" fmla="*/ 2003817 h 3378280"/>
              <a:gd name="connsiteX150" fmla="*/ 7828975 w 12192000"/>
              <a:gd name="connsiteY150" fmla="*/ 2061508 h 3378280"/>
              <a:gd name="connsiteX151" fmla="*/ 7886804 w 12192000"/>
              <a:gd name="connsiteY151" fmla="*/ 2075509 h 3378280"/>
              <a:gd name="connsiteX152" fmla="*/ 7923558 w 12192000"/>
              <a:gd name="connsiteY152" fmla="*/ 2103529 h 3378280"/>
              <a:gd name="connsiteX153" fmla="*/ 7947954 w 12192000"/>
              <a:gd name="connsiteY153" fmla="*/ 2104996 h 3378280"/>
              <a:gd name="connsiteX154" fmla="*/ 7952318 w 12192000"/>
              <a:gd name="connsiteY154" fmla="*/ 2105077 h 3378280"/>
              <a:gd name="connsiteX155" fmla="*/ 7966398 w 12192000"/>
              <a:gd name="connsiteY155" fmla="*/ 2109147 h 3378280"/>
              <a:gd name="connsiteX156" fmla="*/ 7974591 w 12192000"/>
              <a:gd name="connsiteY156" fmla="*/ 2105612 h 3378280"/>
              <a:gd name="connsiteX157" fmla="*/ 7998806 w 12192000"/>
              <a:gd name="connsiteY157" fmla="*/ 2108382 h 3378280"/>
              <a:gd name="connsiteX158" fmla="*/ 8023544 w 12192000"/>
              <a:gd name="connsiteY158" fmla="*/ 2117183 h 3378280"/>
              <a:gd name="connsiteX159" fmla="*/ 8136247 w 12192000"/>
              <a:gd name="connsiteY159" fmla="*/ 2164190 h 3378280"/>
              <a:gd name="connsiteX160" fmla="*/ 8206445 w 12192000"/>
              <a:gd name="connsiteY160" fmla="*/ 2189356 h 3378280"/>
              <a:gd name="connsiteX161" fmla="*/ 8237464 w 12192000"/>
              <a:gd name="connsiteY161" fmla="*/ 2194272 h 3378280"/>
              <a:gd name="connsiteX162" fmla="*/ 8277853 w 12192000"/>
              <a:gd name="connsiteY162" fmla="*/ 2204259 h 3378280"/>
              <a:gd name="connsiteX163" fmla="*/ 8352501 w 12192000"/>
              <a:gd name="connsiteY163" fmla="*/ 2218290 h 3378280"/>
              <a:gd name="connsiteX164" fmla="*/ 8446938 w 12192000"/>
              <a:gd name="connsiteY164" fmla="*/ 2243393 h 3378280"/>
              <a:gd name="connsiteX165" fmla="*/ 8497138 w 12192000"/>
              <a:gd name="connsiteY165" fmla="*/ 2281506 h 3378280"/>
              <a:gd name="connsiteX166" fmla="*/ 8506096 w 12192000"/>
              <a:gd name="connsiteY166" fmla="*/ 2280042 h 3378280"/>
              <a:gd name="connsiteX167" fmla="*/ 8549806 w 12192000"/>
              <a:gd name="connsiteY167" fmla="*/ 2296675 h 3378280"/>
              <a:gd name="connsiteX168" fmla="*/ 8680256 w 12192000"/>
              <a:gd name="connsiteY168" fmla="*/ 2378758 h 3378280"/>
              <a:gd name="connsiteX169" fmla="*/ 8766301 w 12192000"/>
              <a:gd name="connsiteY169" fmla="*/ 2410605 h 3378280"/>
              <a:gd name="connsiteX170" fmla="*/ 8800492 w 12192000"/>
              <a:gd name="connsiteY170" fmla="*/ 2418067 h 3378280"/>
              <a:gd name="connsiteX171" fmla="*/ 8857555 w 12192000"/>
              <a:gd name="connsiteY171" fmla="*/ 2430810 h 3378280"/>
              <a:gd name="connsiteX172" fmla="*/ 8951967 w 12192000"/>
              <a:gd name="connsiteY172" fmla="*/ 2460856 h 3378280"/>
              <a:gd name="connsiteX173" fmla="*/ 9002970 w 12192000"/>
              <a:gd name="connsiteY173" fmla="*/ 2472291 h 3378280"/>
              <a:gd name="connsiteX174" fmla="*/ 9081613 w 12192000"/>
              <a:gd name="connsiteY174" fmla="*/ 2488296 h 3378280"/>
              <a:gd name="connsiteX175" fmla="*/ 9091561 w 12192000"/>
              <a:gd name="connsiteY175" fmla="*/ 2494386 h 3378280"/>
              <a:gd name="connsiteX176" fmla="*/ 9140625 w 12192000"/>
              <a:gd name="connsiteY176" fmla="*/ 2486779 h 3378280"/>
              <a:gd name="connsiteX177" fmla="*/ 9271105 w 12192000"/>
              <a:gd name="connsiteY177" fmla="*/ 2511730 h 3378280"/>
              <a:gd name="connsiteX178" fmla="*/ 9295023 w 12192000"/>
              <a:gd name="connsiteY178" fmla="*/ 2512830 h 3378280"/>
              <a:gd name="connsiteX179" fmla="*/ 9321673 w 12192000"/>
              <a:gd name="connsiteY179" fmla="*/ 2524119 h 3378280"/>
              <a:gd name="connsiteX180" fmla="*/ 9378975 w 12192000"/>
              <a:gd name="connsiteY180" fmla="*/ 2543803 h 3378280"/>
              <a:gd name="connsiteX181" fmla="*/ 9414193 w 12192000"/>
              <a:gd name="connsiteY181" fmla="*/ 2562927 h 3378280"/>
              <a:gd name="connsiteX182" fmla="*/ 9426009 w 12192000"/>
              <a:gd name="connsiteY182" fmla="*/ 2558847 h 3378280"/>
              <a:gd name="connsiteX183" fmla="*/ 9450634 w 12192000"/>
              <a:gd name="connsiteY183" fmla="*/ 2560685 h 3378280"/>
              <a:gd name="connsiteX184" fmla="*/ 9549097 w 12192000"/>
              <a:gd name="connsiteY184" fmla="*/ 2585168 h 3378280"/>
              <a:gd name="connsiteX185" fmla="*/ 9567633 w 12192000"/>
              <a:gd name="connsiteY185" fmla="*/ 2587105 h 3378280"/>
              <a:gd name="connsiteX186" fmla="*/ 9586878 w 12192000"/>
              <a:gd name="connsiteY186" fmla="*/ 2596659 h 3378280"/>
              <a:gd name="connsiteX187" fmla="*/ 9589974 w 12192000"/>
              <a:gd name="connsiteY187" fmla="*/ 2598235 h 3378280"/>
              <a:gd name="connsiteX188" fmla="*/ 9590570 w 12192000"/>
              <a:gd name="connsiteY188" fmla="*/ 2598249 h 3378280"/>
              <a:gd name="connsiteX189" fmla="*/ 9591896 w 12192000"/>
              <a:gd name="connsiteY189" fmla="*/ 2599214 h 3378280"/>
              <a:gd name="connsiteX190" fmla="*/ 9604535 w 12192000"/>
              <a:gd name="connsiteY190" fmla="*/ 2605654 h 3378280"/>
              <a:gd name="connsiteX191" fmla="*/ 9610554 w 12192000"/>
              <a:gd name="connsiteY191" fmla="*/ 2606189 h 3378280"/>
              <a:gd name="connsiteX192" fmla="*/ 9690072 w 12192000"/>
              <a:gd name="connsiteY192" fmla="*/ 2638745 h 3378280"/>
              <a:gd name="connsiteX193" fmla="*/ 9726964 w 12192000"/>
              <a:gd name="connsiteY193" fmla="*/ 2653728 h 3378280"/>
              <a:gd name="connsiteX194" fmla="*/ 9738036 w 12192000"/>
              <a:gd name="connsiteY194" fmla="*/ 2654794 h 3378280"/>
              <a:gd name="connsiteX195" fmla="*/ 9774202 w 12192000"/>
              <a:gd name="connsiteY195" fmla="*/ 2671509 h 3378280"/>
              <a:gd name="connsiteX196" fmla="*/ 9793246 w 12192000"/>
              <a:gd name="connsiteY196" fmla="*/ 2675245 h 3378280"/>
              <a:gd name="connsiteX197" fmla="*/ 9890301 w 12192000"/>
              <a:gd name="connsiteY197" fmla="*/ 2700274 h 3378280"/>
              <a:gd name="connsiteX198" fmla="*/ 9915070 w 12192000"/>
              <a:gd name="connsiteY198" fmla="*/ 2699250 h 3378280"/>
              <a:gd name="connsiteX199" fmla="*/ 9976517 w 12192000"/>
              <a:gd name="connsiteY199" fmla="*/ 2732899 h 3378280"/>
              <a:gd name="connsiteX200" fmla="*/ 9990168 w 12192000"/>
              <a:gd name="connsiteY200" fmla="*/ 2737877 h 3378280"/>
              <a:gd name="connsiteX201" fmla="*/ 9995041 w 12192000"/>
              <a:gd name="connsiteY201" fmla="*/ 2741223 h 3378280"/>
              <a:gd name="connsiteX202" fmla="*/ 10012636 w 12192000"/>
              <a:gd name="connsiteY202" fmla="*/ 2729876 h 3378280"/>
              <a:gd name="connsiteX203" fmla="*/ 10044280 w 12192000"/>
              <a:gd name="connsiteY203" fmla="*/ 2726966 h 3378280"/>
              <a:gd name="connsiteX204" fmla="*/ 10057934 w 12192000"/>
              <a:gd name="connsiteY204" fmla="*/ 2735671 h 3378280"/>
              <a:gd name="connsiteX205" fmla="*/ 10148373 w 12192000"/>
              <a:gd name="connsiteY205" fmla="*/ 2778987 h 3378280"/>
              <a:gd name="connsiteX206" fmla="*/ 10176601 w 12192000"/>
              <a:gd name="connsiteY206" fmla="*/ 2791940 h 3378280"/>
              <a:gd name="connsiteX207" fmla="*/ 10235082 w 12192000"/>
              <a:gd name="connsiteY207" fmla="*/ 2816761 h 3378280"/>
              <a:gd name="connsiteX208" fmla="*/ 10421684 w 12192000"/>
              <a:gd name="connsiteY208" fmla="*/ 2833871 h 3378280"/>
              <a:gd name="connsiteX209" fmla="*/ 10507376 w 12192000"/>
              <a:gd name="connsiteY209" fmla="*/ 2822262 h 3378280"/>
              <a:gd name="connsiteX210" fmla="*/ 10738376 w 12192000"/>
              <a:gd name="connsiteY210" fmla="*/ 2833353 h 3378280"/>
              <a:gd name="connsiteX211" fmla="*/ 11043443 w 12192000"/>
              <a:gd name="connsiteY211" fmla="*/ 2803954 h 3378280"/>
              <a:gd name="connsiteX212" fmla="*/ 11115269 w 12192000"/>
              <a:gd name="connsiteY212" fmla="*/ 2823367 h 3378280"/>
              <a:gd name="connsiteX213" fmla="*/ 11147582 w 12192000"/>
              <a:gd name="connsiteY213" fmla="*/ 2822547 h 3378280"/>
              <a:gd name="connsiteX214" fmla="*/ 11201205 w 12192000"/>
              <a:gd name="connsiteY214" fmla="*/ 2818210 h 3378280"/>
              <a:gd name="connsiteX215" fmla="*/ 11391726 w 12192000"/>
              <a:gd name="connsiteY215" fmla="*/ 2826386 h 3378280"/>
              <a:gd name="connsiteX216" fmla="*/ 11507640 w 12192000"/>
              <a:gd name="connsiteY216" fmla="*/ 2824866 h 3378280"/>
              <a:gd name="connsiteX217" fmla="*/ 11718056 w 12192000"/>
              <a:gd name="connsiteY217" fmla="*/ 2821969 h 3378280"/>
              <a:gd name="connsiteX218" fmla="*/ 11937926 w 12192000"/>
              <a:gd name="connsiteY218" fmla="*/ 2817058 h 3378280"/>
              <a:gd name="connsiteX219" fmla="*/ 12035355 w 12192000"/>
              <a:gd name="connsiteY219" fmla="*/ 2813340 h 3378280"/>
              <a:gd name="connsiteX220" fmla="*/ 12179047 w 12192000"/>
              <a:gd name="connsiteY220" fmla="*/ 2788508 h 3378280"/>
              <a:gd name="connsiteX221" fmla="*/ 12192000 w 12192000"/>
              <a:gd name="connsiteY221" fmla="*/ 2788486 h 3378280"/>
              <a:gd name="connsiteX222" fmla="*/ 12192000 w 12192000"/>
              <a:gd name="connsiteY222" fmla="*/ 3378280 h 3378280"/>
              <a:gd name="connsiteX223" fmla="*/ 0 w 12192000"/>
              <a:gd name="connsiteY223" fmla="*/ 3378280 h 33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2192000" h="3378280">
                <a:moveTo>
                  <a:pt x="0" y="0"/>
                </a:moveTo>
                <a:lnTo>
                  <a:pt x="13973" y="3431"/>
                </a:lnTo>
                <a:cubicBezTo>
                  <a:pt x="48258" y="17773"/>
                  <a:pt x="68757" y="59402"/>
                  <a:pt x="86774" y="43536"/>
                </a:cubicBezTo>
                <a:cubicBezTo>
                  <a:pt x="86532" y="72023"/>
                  <a:pt x="217976" y="120568"/>
                  <a:pt x="229780" y="145557"/>
                </a:cubicBezTo>
                <a:lnTo>
                  <a:pt x="302639" y="203425"/>
                </a:lnTo>
                <a:cubicBezTo>
                  <a:pt x="312906" y="207200"/>
                  <a:pt x="342855" y="184923"/>
                  <a:pt x="348081" y="187174"/>
                </a:cubicBezTo>
                <a:lnTo>
                  <a:pt x="436950" y="184066"/>
                </a:lnTo>
                <a:lnTo>
                  <a:pt x="501693" y="233225"/>
                </a:lnTo>
                <a:lnTo>
                  <a:pt x="557201" y="312390"/>
                </a:lnTo>
                <a:cubicBezTo>
                  <a:pt x="579844" y="353675"/>
                  <a:pt x="602207" y="315301"/>
                  <a:pt x="617648" y="333897"/>
                </a:cubicBezTo>
                <a:lnTo>
                  <a:pt x="692332" y="386327"/>
                </a:lnTo>
                <a:cubicBezTo>
                  <a:pt x="715261" y="398377"/>
                  <a:pt x="770477" y="414831"/>
                  <a:pt x="802009" y="419027"/>
                </a:cubicBezTo>
                <a:cubicBezTo>
                  <a:pt x="838953" y="433876"/>
                  <a:pt x="886385" y="473956"/>
                  <a:pt x="914003" y="475419"/>
                </a:cubicBezTo>
                <a:cubicBezTo>
                  <a:pt x="923483" y="477324"/>
                  <a:pt x="931440" y="475817"/>
                  <a:pt x="938561" y="472887"/>
                </a:cubicBezTo>
                <a:lnTo>
                  <a:pt x="1035683" y="486697"/>
                </a:lnTo>
                <a:cubicBezTo>
                  <a:pt x="1035708" y="486708"/>
                  <a:pt x="1035733" y="486720"/>
                  <a:pt x="1035757" y="486731"/>
                </a:cubicBezTo>
                <a:cubicBezTo>
                  <a:pt x="1046500" y="494574"/>
                  <a:pt x="1038533" y="500311"/>
                  <a:pt x="1074336" y="494465"/>
                </a:cubicBezTo>
                <a:cubicBezTo>
                  <a:pt x="1137289" y="530436"/>
                  <a:pt x="1235340" y="545106"/>
                  <a:pt x="1285084" y="589112"/>
                </a:cubicBezTo>
                <a:cubicBezTo>
                  <a:pt x="1341251" y="608873"/>
                  <a:pt x="1367674" y="637988"/>
                  <a:pt x="1409116" y="656332"/>
                </a:cubicBezTo>
                <a:cubicBezTo>
                  <a:pt x="1471208" y="682449"/>
                  <a:pt x="1492207" y="692779"/>
                  <a:pt x="1533725" y="699179"/>
                </a:cubicBezTo>
                <a:cubicBezTo>
                  <a:pt x="1592391" y="718911"/>
                  <a:pt x="1575207" y="737633"/>
                  <a:pt x="1636242" y="741533"/>
                </a:cubicBezTo>
                <a:cubicBezTo>
                  <a:pt x="1638264" y="746130"/>
                  <a:pt x="1700806" y="766849"/>
                  <a:pt x="1704848" y="770749"/>
                </a:cubicBezTo>
                <a:lnTo>
                  <a:pt x="1718292" y="781051"/>
                </a:lnTo>
                <a:lnTo>
                  <a:pt x="1720835" y="781117"/>
                </a:lnTo>
                <a:lnTo>
                  <a:pt x="1753341" y="800301"/>
                </a:lnTo>
                <a:lnTo>
                  <a:pt x="1775454" y="815182"/>
                </a:lnTo>
                <a:lnTo>
                  <a:pt x="1781011" y="816068"/>
                </a:lnTo>
                <a:lnTo>
                  <a:pt x="1817738" y="834926"/>
                </a:lnTo>
                <a:cubicBezTo>
                  <a:pt x="1821156" y="833953"/>
                  <a:pt x="1825209" y="834074"/>
                  <a:pt x="1830702" y="836485"/>
                </a:cubicBezTo>
                <a:cubicBezTo>
                  <a:pt x="1832151" y="819591"/>
                  <a:pt x="1837883" y="832919"/>
                  <a:pt x="1853950" y="841519"/>
                </a:cubicBezTo>
                <a:cubicBezTo>
                  <a:pt x="1859780" y="817198"/>
                  <a:pt x="1899456" y="849599"/>
                  <a:pt x="1915890" y="841983"/>
                </a:cubicBezTo>
                <a:lnTo>
                  <a:pt x="1960900" y="865789"/>
                </a:lnTo>
                <a:lnTo>
                  <a:pt x="1961217" y="865662"/>
                </a:lnTo>
                <a:cubicBezTo>
                  <a:pt x="1963265" y="866017"/>
                  <a:pt x="1965977" y="867037"/>
                  <a:pt x="1969825" y="869049"/>
                </a:cubicBezTo>
                <a:lnTo>
                  <a:pt x="1975234" y="872329"/>
                </a:lnTo>
                <a:lnTo>
                  <a:pt x="1990485" y="879288"/>
                </a:lnTo>
                <a:lnTo>
                  <a:pt x="1996793" y="880361"/>
                </a:lnTo>
                <a:cubicBezTo>
                  <a:pt x="2020465" y="879540"/>
                  <a:pt x="2023446" y="845377"/>
                  <a:pt x="2055091" y="872818"/>
                </a:cubicBezTo>
                <a:cubicBezTo>
                  <a:pt x="2098055" y="882341"/>
                  <a:pt x="2125216" y="870433"/>
                  <a:pt x="2165143" y="892293"/>
                </a:cubicBezTo>
                <a:cubicBezTo>
                  <a:pt x="2205365" y="901134"/>
                  <a:pt x="2239987" y="901455"/>
                  <a:pt x="2274196" y="914768"/>
                </a:cubicBezTo>
                <a:cubicBezTo>
                  <a:pt x="2310666" y="921868"/>
                  <a:pt x="2360104" y="931320"/>
                  <a:pt x="2383986" y="934891"/>
                </a:cubicBezTo>
                <a:lnTo>
                  <a:pt x="2420278" y="933890"/>
                </a:lnTo>
                <a:lnTo>
                  <a:pt x="2426203" y="933891"/>
                </a:lnTo>
                <a:lnTo>
                  <a:pt x="2448674" y="941056"/>
                </a:lnTo>
                <a:cubicBezTo>
                  <a:pt x="2452907" y="942503"/>
                  <a:pt x="2455711" y="943098"/>
                  <a:pt x="2457640" y="943105"/>
                </a:cubicBezTo>
                <a:lnTo>
                  <a:pt x="2457852" y="942912"/>
                </a:lnTo>
                <a:lnTo>
                  <a:pt x="2466265" y="945310"/>
                </a:lnTo>
                <a:cubicBezTo>
                  <a:pt x="2480470" y="949908"/>
                  <a:pt x="2494307" y="954915"/>
                  <a:pt x="2507496" y="960111"/>
                </a:cubicBezTo>
                <a:cubicBezTo>
                  <a:pt x="2518208" y="949036"/>
                  <a:pt x="2567155" y="976345"/>
                  <a:pt x="2561127" y="949411"/>
                </a:cubicBezTo>
                <a:cubicBezTo>
                  <a:pt x="2578896" y="955660"/>
                  <a:pt x="2589900" y="968806"/>
                  <a:pt x="2583467" y="950570"/>
                </a:cubicBezTo>
                <a:cubicBezTo>
                  <a:pt x="2589300" y="952141"/>
                  <a:pt x="2592850" y="951536"/>
                  <a:pt x="2595361" y="949884"/>
                </a:cubicBezTo>
                <a:lnTo>
                  <a:pt x="2596075" y="949000"/>
                </a:lnTo>
                <a:lnTo>
                  <a:pt x="2666638" y="975095"/>
                </a:lnTo>
                <a:lnTo>
                  <a:pt x="2703393" y="989635"/>
                </a:lnTo>
                <a:lnTo>
                  <a:pt x="2705616" y="989244"/>
                </a:lnTo>
                <a:lnTo>
                  <a:pt x="2721898" y="997777"/>
                </a:lnTo>
                <a:cubicBezTo>
                  <a:pt x="2727157" y="1001198"/>
                  <a:pt x="2731840" y="1005088"/>
                  <a:pt x="2735669" y="1009612"/>
                </a:cubicBezTo>
                <a:cubicBezTo>
                  <a:pt x="2790086" y="1002732"/>
                  <a:pt x="2797958" y="1020231"/>
                  <a:pt x="2857526" y="1030627"/>
                </a:cubicBezTo>
                <a:cubicBezTo>
                  <a:pt x="2897602" y="1063034"/>
                  <a:pt x="2965720" y="1083366"/>
                  <a:pt x="3021918" y="1088093"/>
                </a:cubicBezTo>
                <a:cubicBezTo>
                  <a:pt x="3054425" y="1110664"/>
                  <a:pt x="3109014" y="1101433"/>
                  <a:pt x="3155458" y="1121618"/>
                </a:cubicBezTo>
                <a:cubicBezTo>
                  <a:pt x="3217017" y="1136576"/>
                  <a:pt x="3270135" y="1143600"/>
                  <a:pt x="3328229" y="1155903"/>
                </a:cubicBezTo>
                <a:cubicBezTo>
                  <a:pt x="3365862" y="1138978"/>
                  <a:pt x="3408797" y="1179981"/>
                  <a:pt x="3448440" y="1184343"/>
                </a:cubicBezTo>
                <a:cubicBezTo>
                  <a:pt x="3438226" y="1205566"/>
                  <a:pt x="3496361" y="1182183"/>
                  <a:pt x="3499287" y="1209472"/>
                </a:cubicBezTo>
                <a:cubicBezTo>
                  <a:pt x="3506411" y="1209402"/>
                  <a:pt x="3513215" y="1208473"/>
                  <a:pt x="3520027" y="1207338"/>
                </a:cubicBezTo>
                <a:lnTo>
                  <a:pt x="3523594" y="1206755"/>
                </a:lnTo>
                <a:lnTo>
                  <a:pt x="3538013" y="1209066"/>
                </a:lnTo>
                <a:lnTo>
                  <a:pt x="3541918" y="1203922"/>
                </a:lnTo>
                <a:cubicBezTo>
                  <a:pt x="3550592" y="1203930"/>
                  <a:pt x="3560995" y="1202529"/>
                  <a:pt x="3590082" y="1209115"/>
                </a:cubicBezTo>
                <a:cubicBezTo>
                  <a:pt x="3622244" y="1230604"/>
                  <a:pt x="3676827" y="1215544"/>
                  <a:pt x="3716445" y="1243431"/>
                </a:cubicBezTo>
                <a:cubicBezTo>
                  <a:pt x="3731486" y="1251699"/>
                  <a:pt x="3780926" y="1265146"/>
                  <a:pt x="3792028" y="1260288"/>
                </a:cubicBezTo>
                <a:cubicBezTo>
                  <a:pt x="3802696" y="1261567"/>
                  <a:pt x="3814066" y="1267606"/>
                  <a:pt x="3820707" y="1260924"/>
                </a:cubicBezTo>
                <a:cubicBezTo>
                  <a:pt x="3830836" y="1253486"/>
                  <a:pt x="3863215" y="1278527"/>
                  <a:pt x="3860784" y="1265692"/>
                </a:cubicBezTo>
                <a:lnTo>
                  <a:pt x="3997310" y="1281176"/>
                </a:lnTo>
                <a:lnTo>
                  <a:pt x="4040665" y="1291934"/>
                </a:lnTo>
                <a:lnTo>
                  <a:pt x="4046831" y="1293910"/>
                </a:lnTo>
                <a:lnTo>
                  <a:pt x="4095847" y="1316851"/>
                </a:lnTo>
                <a:cubicBezTo>
                  <a:pt x="4097518" y="1315619"/>
                  <a:pt x="4099569" y="1314612"/>
                  <a:pt x="4101945" y="1313869"/>
                </a:cubicBezTo>
                <a:lnTo>
                  <a:pt x="4119420" y="1313965"/>
                </a:lnTo>
                <a:lnTo>
                  <a:pt x="4131728" y="1322978"/>
                </a:lnTo>
                <a:lnTo>
                  <a:pt x="4193827" y="1350222"/>
                </a:lnTo>
                <a:lnTo>
                  <a:pt x="4286157" y="1385101"/>
                </a:lnTo>
                <a:lnTo>
                  <a:pt x="4298907" y="1394396"/>
                </a:lnTo>
                <a:lnTo>
                  <a:pt x="4323224" y="1403133"/>
                </a:lnTo>
                <a:lnTo>
                  <a:pt x="4404439" y="1417252"/>
                </a:lnTo>
                <a:cubicBezTo>
                  <a:pt x="4411321" y="1415560"/>
                  <a:pt x="4417679" y="1413105"/>
                  <a:pt x="4423989" y="1410448"/>
                </a:cubicBezTo>
                <a:lnTo>
                  <a:pt x="4427300" y="1409068"/>
                </a:lnTo>
                <a:lnTo>
                  <a:pt x="4441847" y="1408029"/>
                </a:lnTo>
                <a:lnTo>
                  <a:pt x="4444331" y="1402133"/>
                </a:lnTo>
                <a:cubicBezTo>
                  <a:pt x="4452739" y="1400163"/>
                  <a:pt x="4462460" y="1396428"/>
                  <a:pt x="4492293" y="1396205"/>
                </a:cubicBezTo>
                <a:cubicBezTo>
                  <a:pt x="4528861" y="1409788"/>
                  <a:pt x="4577933" y="1382688"/>
                  <a:pt x="4623335" y="1400793"/>
                </a:cubicBezTo>
                <a:cubicBezTo>
                  <a:pt x="4639986" y="1405413"/>
                  <a:pt x="4691262" y="1407228"/>
                  <a:pt x="4700790" y="1399970"/>
                </a:cubicBezTo>
                <a:cubicBezTo>
                  <a:pt x="4711447" y="1398782"/>
                  <a:pt x="4723982" y="1402066"/>
                  <a:pt x="4728732" y="1394050"/>
                </a:cubicBezTo>
                <a:cubicBezTo>
                  <a:pt x="4736666" y="1384502"/>
                  <a:pt x="4774338" y="1401491"/>
                  <a:pt x="4768749" y="1389553"/>
                </a:cubicBezTo>
                <a:cubicBezTo>
                  <a:pt x="4795495" y="1401233"/>
                  <a:pt x="4816075" y="1381410"/>
                  <a:pt x="4838227" y="1377273"/>
                </a:cubicBezTo>
                <a:lnTo>
                  <a:pt x="4904889" y="1373499"/>
                </a:lnTo>
                <a:lnTo>
                  <a:pt x="4949597" y="1374085"/>
                </a:lnTo>
                <a:lnTo>
                  <a:pt x="4956064" y="1374603"/>
                </a:lnTo>
                <a:lnTo>
                  <a:pt x="5009322" y="1385751"/>
                </a:lnTo>
                <a:cubicBezTo>
                  <a:pt x="5010629" y="1384171"/>
                  <a:pt x="5012363" y="1382724"/>
                  <a:pt x="5014476" y="1381460"/>
                </a:cubicBezTo>
                <a:lnTo>
                  <a:pt x="5031428" y="1377570"/>
                </a:lnTo>
                <a:lnTo>
                  <a:pt x="5045619" y="1383532"/>
                </a:lnTo>
                <a:lnTo>
                  <a:pt x="5112635" y="1395891"/>
                </a:lnTo>
                <a:lnTo>
                  <a:pt x="5210851" y="1408784"/>
                </a:lnTo>
                <a:lnTo>
                  <a:pt x="5225543" y="1414923"/>
                </a:lnTo>
                <a:cubicBezTo>
                  <a:pt x="5259311" y="1422389"/>
                  <a:pt x="5300520" y="1417803"/>
                  <a:pt x="5321696" y="1432414"/>
                </a:cubicBezTo>
                <a:lnTo>
                  <a:pt x="5372327" y="1436597"/>
                </a:lnTo>
                <a:lnTo>
                  <a:pt x="5378149" y="1431785"/>
                </a:lnTo>
                <a:lnTo>
                  <a:pt x="5393069" y="1433737"/>
                </a:lnTo>
                <a:lnTo>
                  <a:pt x="5527621" y="1458786"/>
                </a:lnTo>
                <a:cubicBezTo>
                  <a:pt x="5595913" y="1482782"/>
                  <a:pt x="5624062" y="1464011"/>
                  <a:pt x="5680585" y="1498233"/>
                </a:cubicBezTo>
                <a:cubicBezTo>
                  <a:pt x="5671953" y="1485766"/>
                  <a:pt x="5763880" y="1493019"/>
                  <a:pt x="5783795" y="1499932"/>
                </a:cubicBezTo>
                <a:cubicBezTo>
                  <a:pt x="5806935" y="1511749"/>
                  <a:pt x="5950173" y="1559636"/>
                  <a:pt x="6016525" y="1577292"/>
                </a:cubicBezTo>
                <a:cubicBezTo>
                  <a:pt x="6077908" y="1586145"/>
                  <a:pt x="6125458" y="1613138"/>
                  <a:pt x="6186598" y="1606065"/>
                </a:cubicBezTo>
                <a:cubicBezTo>
                  <a:pt x="6189351" y="1610205"/>
                  <a:pt x="6193226" y="1613745"/>
                  <a:pt x="6197872" y="1616845"/>
                </a:cubicBezTo>
                <a:lnTo>
                  <a:pt x="6212885" y="1624535"/>
                </a:lnTo>
                <a:lnTo>
                  <a:pt x="6319240" y="1660375"/>
                </a:lnTo>
                <a:lnTo>
                  <a:pt x="6333397" y="1658763"/>
                </a:lnTo>
                <a:cubicBezTo>
                  <a:pt x="6332062" y="1641958"/>
                  <a:pt x="6339931" y="1653989"/>
                  <a:pt x="6357266" y="1659543"/>
                </a:cubicBezTo>
                <a:cubicBezTo>
                  <a:pt x="6359058" y="1634684"/>
                  <a:pt x="6403697" y="1659337"/>
                  <a:pt x="6418740" y="1648944"/>
                </a:cubicBezTo>
                <a:cubicBezTo>
                  <a:pt x="6431434" y="1653585"/>
                  <a:pt x="6444892" y="1658041"/>
                  <a:pt x="6458877" y="1662117"/>
                </a:cubicBezTo>
                <a:lnTo>
                  <a:pt x="6467254" y="1664227"/>
                </a:lnTo>
                <a:lnTo>
                  <a:pt x="6467545" y="1664046"/>
                </a:lnTo>
                <a:cubicBezTo>
                  <a:pt x="6469635" y="1664026"/>
                  <a:pt x="6472488" y="1664540"/>
                  <a:pt x="6476635" y="1665826"/>
                </a:cubicBezTo>
                <a:lnTo>
                  <a:pt x="6482535" y="1668074"/>
                </a:lnTo>
                <a:lnTo>
                  <a:pt x="6498791" y="1672167"/>
                </a:lnTo>
                <a:lnTo>
                  <a:pt x="6505220" y="1672092"/>
                </a:lnTo>
                <a:lnTo>
                  <a:pt x="6508969" y="1669922"/>
                </a:lnTo>
                <a:lnTo>
                  <a:pt x="6544886" y="1670695"/>
                </a:lnTo>
                <a:cubicBezTo>
                  <a:pt x="6566195" y="1684748"/>
                  <a:pt x="6578985" y="1674687"/>
                  <a:pt x="6617859" y="1679453"/>
                </a:cubicBezTo>
                <a:cubicBezTo>
                  <a:pt x="6628154" y="1690316"/>
                  <a:pt x="6642041" y="1690691"/>
                  <a:pt x="6657726" y="1687906"/>
                </a:cubicBezTo>
                <a:cubicBezTo>
                  <a:pt x="6690709" y="1699790"/>
                  <a:pt x="6728158" y="1699639"/>
                  <a:pt x="6769041" y="1707304"/>
                </a:cubicBezTo>
                <a:cubicBezTo>
                  <a:pt x="6805580" y="1727028"/>
                  <a:pt x="6838723" y="1715650"/>
                  <a:pt x="6882368" y="1723914"/>
                </a:cubicBezTo>
                <a:lnTo>
                  <a:pt x="6968822" y="1723334"/>
                </a:lnTo>
                <a:lnTo>
                  <a:pt x="6973672" y="1726298"/>
                </a:lnTo>
                <a:cubicBezTo>
                  <a:pt x="6977223" y="1728111"/>
                  <a:pt x="6979851" y="1729020"/>
                  <a:pt x="6981961" y="1729324"/>
                </a:cubicBezTo>
                <a:lnTo>
                  <a:pt x="6982342" y="1729201"/>
                </a:lnTo>
                <a:lnTo>
                  <a:pt x="6989757" y="1732420"/>
                </a:lnTo>
                <a:cubicBezTo>
                  <a:pt x="7001869" y="1738303"/>
                  <a:pt x="7013262" y="1744453"/>
                  <a:pt x="7023794" y="1750660"/>
                </a:cubicBezTo>
                <a:cubicBezTo>
                  <a:pt x="7043973" y="1743394"/>
                  <a:pt x="7076983" y="1772878"/>
                  <a:pt x="7090828" y="1750287"/>
                </a:cubicBezTo>
                <a:cubicBezTo>
                  <a:pt x="7105590" y="1758041"/>
                  <a:pt x="7107688" y="1770308"/>
                  <a:pt x="7114479" y="1754649"/>
                </a:cubicBezTo>
                <a:cubicBezTo>
                  <a:pt x="7126350" y="1758420"/>
                  <a:pt x="7153167" y="1769741"/>
                  <a:pt x="7162053" y="1772908"/>
                </a:cubicBezTo>
                <a:lnTo>
                  <a:pt x="7167808" y="1773656"/>
                </a:lnTo>
                <a:lnTo>
                  <a:pt x="7187185" y="1787148"/>
                </a:lnTo>
                <a:lnTo>
                  <a:pt x="7216505" y="1804489"/>
                </a:lnTo>
                <a:lnTo>
                  <a:pt x="7219246" y="1804514"/>
                </a:lnTo>
                <a:lnTo>
                  <a:pt x="7230639" y="1813879"/>
                </a:lnTo>
                <a:cubicBezTo>
                  <a:pt x="7233815" y="1817438"/>
                  <a:pt x="7236006" y="1821285"/>
                  <a:pt x="7236776" y="1825514"/>
                </a:cubicBezTo>
                <a:cubicBezTo>
                  <a:pt x="7301762" y="1828337"/>
                  <a:pt x="7336564" y="1860417"/>
                  <a:pt x="7394082" y="1877925"/>
                </a:cubicBezTo>
                <a:cubicBezTo>
                  <a:pt x="7452342" y="1904287"/>
                  <a:pt x="7466551" y="1917411"/>
                  <a:pt x="7505820" y="1933859"/>
                </a:cubicBezTo>
                <a:cubicBezTo>
                  <a:pt x="7522528" y="1943253"/>
                  <a:pt x="7574803" y="2016599"/>
                  <a:pt x="7572147" y="2003817"/>
                </a:cubicBezTo>
                <a:cubicBezTo>
                  <a:pt x="7612486" y="2043915"/>
                  <a:pt x="7771831" y="2029022"/>
                  <a:pt x="7828975" y="2061508"/>
                </a:cubicBezTo>
                <a:lnTo>
                  <a:pt x="7886804" y="2075509"/>
                </a:lnTo>
                <a:cubicBezTo>
                  <a:pt x="7859463" y="2091010"/>
                  <a:pt x="7941076" y="2081130"/>
                  <a:pt x="7923558" y="2103529"/>
                </a:cubicBezTo>
                <a:lnTo>
                  <a:pt x="7947954" y="2104996"/>
                </a:lnTo>
                <a:lnTo>
                  <a:pt x="7952318" y="2105077"/>
                </a:lnTo>
                <a:lnTo>
                  <a:pt x="7966398" y="2109147"/>
                </a:lnTo>
                <a:lnTo>
                  <a:pt x="7974591" y="2105612"/>
                </a:lnTo>
                <a:lnTo>
                  <a:pt x="7998806" y="2108382"/>
                </a:lnTo>
                <a:cubicBezTo>
                  <a:pt x="8007224" y="2110145"/>
                  <a:pt x="8015519" y="2112885"/>
                  <a:pt x="8023544" y="2117183"/>
                </a:cubicBezTo>
                <a:cubicBezTo>
                  <a:pt x="8042536" y="2139405"/>
                  <a:pt x="8113922" y="2135674"/>
                  <a:pt x="8136247" y="2164190"/>
                </a:cubicBezTo>
                <a:cubicBezTo>
                  <a:pt x="8146485" y="2173150"/>
                  <a:pt x="8190564" y="2191557"/>
                  <a:pt x="8206445" y="2189356"/>
                </a:cubicBezTo>
                <a:cubicBezTo>
                  <a:pt x="8217189" y="2192022"/>
                  <a:pt x="8225092" y="2198625"/>
                  <a:pt x="8237464" y="2194272"/>
                </a:cubicBezTo>
                <a:cubicBezTo>
                  <a:pt x="8254235" y="2189840"/>
                  <a:pt x="8270768" y="2214957"/>
                  <a:pt x="8277853" y="2204259"/>
                </a:cubicBezTo>
                <a:cubicBezTo>
                  <a:pt x="8289971" y="2221808"/>
                  <a:pt x="8328475" y="2213978"/>
                  <a:pt x="8352501" y="2218290"/>
                </a:cubicBezTo>
                <a:cubicBezTo>
                  <a:pt x="8359916" y="2233716"/>
                  <a:pt x="8403014" y="2227555"/>
                  <a:pt x="8446938" y="2243393"/>
                </a:cubicBezTo>
                <a:cubicBezTo>
                  <a:pt x="8454511" y="2260801"/>
                  <a:pt x="8476684" y="2253935"/>
                  <a:pt x="8497138" y="2281506"/>
                </a:cubicBezTo>
                <a:cubicBezTo>
                  <a:pt x="8499906" y="2280770"/>
                  <a:pt x="8502925" y="2280276"/>
                  <a:pt x="8506096" y="2280042"/>
                </a:cubicBezTo>
                <a:cubicBezTo>
                  <a:pt x="8524529" y="2278674"/>
                  <a:pt x="8544098" y="2286123"/>
                  <a:pt x="8549806" y="2296675"/>
                </a:cubicBezTo>
                <a:cubicBezTo>
                  <a:pt x="8586026" y="2337107"/>
                  <a:pt x="8636988" y="2356250"/>
                  <a:pt x="8680256" y="2378758"/>
                </a:cubicBezTo>
                <a:cubicBezTo>
                  <a:pt x="8731302" y="2402123"/>
                  <a:pt x="8717522" y="2366494"/>
                  <a:pt x="8766301" y="2410605"/>
                </a:cubicBezTo>
                <a:cubicBezTo>
                  <a:pt x="8780965" y="2405907"/>
                  <a:pt x="8789790" y="2408871"/>
                  <a:pt x="8800492" y="2418067"/>
                </a:cubicBezTo>
                <a:cubicBezTo>
                  <a:pt x="8825856" y="2428860"/>
                  <a:pt x="8842594" y="2409144"/>
                  <a:pt x="8857555" y="2430810"/>
                </a:cubicBezTo>
                <a:cubicBezTo>
                  <a:pt x="8882799" y="2437942"/>
                  <a:pt x="8927730" y="2453942"/>
                  <a:pt x="8951967" y="2460856"/>
                </a:cubicBezTo>
                <a:cubicBezTo>
                  <a:pt x="8978331" y="2469875"/>
                  <a:pt x="8959838" y="2488515"/>
                  <a:pt x="9002970" y="2472291"/>
                </a:cubicBezTo>
                <a:cubicBezTo>
                  <a:pt x="9023997" y="2488383"/>
                  <a:pt x="9039735" y="2479669"/>
                  <a:pt x="9081613" y="2488296"/>
                </a:cubicBezTo>
                <a:lnTo>
                  <a:pt x="9091561" y="2494386"/>
                </a:lnTo>
                <a:lnTo>
                  <a:pt x="9140625" y="2486779"/>
                </a:lnTo>
                <a:cubicBezTo>
                  <a:pt x="9207053" y="2531245"/>
                  <a:pt x="9151264" y="2467994"/>
                  <a:pt x="9271105" y="2511730"/>
                </a:cubicBezTo>
                <a:cubicBezTo>
                  <a:pt x="9275764" y="2517275"/>
                  <a:pt x="9293352" y="2518083"/>
                  <a:pt x="9295023" y="2512830"/>
                </a:cubicBezTo>
                <a:cubicBezTo>
                  <a:pt x="9301933" y="2516606"/>
                  <a:pt x="9314623" y="2531276"/>
                  <a:pt x="9321673" y="2524119"/>
                </a:cubicBezTo>
                <a:cubicBezTo>
                  <a:pt x="9341881" y="2529408"/>
                  <a:pt x="9361130" y="2536033"/>
                  <a:pt x="9378975" y="2543803"/>
                </a:cubicBezTo>
                <a:lnTo>
                  <a:pt x="9414193" y="2562927"/>
                </a:lnTo>
                <a:lnTo>
                  <a:pt x="9426009" y="2558847"/>
                </a:lnTo>
                <a:cubicBezTo>
                  <a:pt x="9433598" y="2557225"/>
                  <a:pt x="9441714" y="2557145"/>
                  <a:pt x="9450634" y="2560685"/>
                </a:cubicBezTo>
                <a:cubicBezTo>
                  <a:pt x="9496298" y="2596479"/>
                  <a:pt x="9461586" y="2547391"/>
                  <a:pt x="9549097" y="2585168"/>
                </a:cubicBezTo>
                <a:cubicBezTo>
                  <a:pt x="9551956" y="2589460"/>
                  <a:pt x="9565592" y="2590888"/>
                  <a:pt x="9567633" y="2587105"/>
                </a:cubicBezTo>
                <a:cubicBezTo>
                  <a:pt x="9572507" y="2590206"/>
                  <a:pt x="9580361" y="2601581"/>
                  <a:pt x="9586878" y="2596659"/>
                </a:cubicBezTo>
                <a:lnTo>
                  <a:pt x="9589974" y="2598235"/>
                </a:lnTo>
                <a:lnTo>
                  <a:pt x="9590570" y="2598249"/>
                </a:lnTo>
                <a:lnTo>
                  <a:pt x="9591896" y="2599214"/>
                </a:lnTo>
                <a:lnTo>
                  <a:pt x="9604535" y="2605654"/>
                </a:lnTo>
                <a:lnTo>
                  <a:pt x="9610554" y="2606189"/>
                </a:lnTo>
                <a:cubicBezTo>
                  <a:pt x="9641361" y="2613359"/>
                  <a:pt x="9668752" y="2624572"/>
                  <a:pt x="9690072" y="2638745"/>
                </a:cubicBezTo>
                <a:cubicBezTo>
                  <a:pt x="9723195" y="2641319"/>
                  <a:pt x="9726446" y="2647335"/>
                  <a:pt x="9726964" y="2653728"/>
                </a:cubicBezTo>
                <a:cubicBezTo>
                  <a:pt x="9734958" y="2656403"/>
                  <a:pt x="9731670" y="2653170"/>
                  <a:pt x="9738036" y="2654794"/>
                </a:cubicBezTo>
                <a:cubicBezTo>
                  <a:pt x="9745908" y="2657757"/>
                  <a:pt x="9765000" y="2668100"/>
                  <a:pt x="9774202" y="2671509"/>
                </a:cubicBezTo>
                <a:lnTo>
                  <a:pt x="9793246" y="2675245"/>
                </a:lnTo>
                <a:cubicBezTo>
                  <a:pt x="9812596" y="2680039"/>
                  <a:pt x="9869995" y="2696274"/>
                  <a:pt x="9890301" y="2700274"/>
                </a:cubicBezTo>
                <a:cubicBezTo>
                  <a:pt x="9900631" y="2696314"/>
                  <a:pt x="9908572" y="2696560"/>
                  <a:pt x="9915070" y="2699250"/>
                </a:cubicBezTo>
                <a:lnTo>
                  <a:pt x="9976517" y="2732899"/>
                </a:lnTo>
                <a:cubicBezTo>
                  <a:pt x="9981869" y="2727000"/>
                  <a:pt x="9984699" y="2731165"/>
                  <a:pt x="9990168" y="2737877"/>
                </a:cubicBezTo>
                <a:lnTo>
                  <a:pt x="9995041" y="2741223"/>
                </a:lnTo>
                <a:lnTo>
                  <a:pt x="10012636" y="2729876"/>
                </a:lnTo>
                <a:lnTo>
                  <a:pt x="10044280" y="2726966"/>
                </a:lnTo>
                <a:lnTo>
                  <a:pt x="10057934" y="2735671"/>
                </a:lnTo>
                <a:cubicBezTo>
                  <a:pt x="10075281" y="2744341"/>
                  <a:pt x="10128594" y="2769607"/>
                  <a:pt x="10148373" y="2778987"/>
                </a:cubicBezTo>
                <a:lnTo>
                  <a:pt x="10176601" y="2791940"/>
                </a:lnTo>
                <a:cubicBezTo>
                  <a:pt x="10185319" y="2817937"/>
                  <a:pt x="10238746" y="2788423"/>
                  <a:pt x="10235082" y="2816761"/>
                </a:cubicBezTo>
                <a:cubicBezTo>
                  <a:pt x="10261478" y="2797979"/>
                  <a:pt x="10382486" y="2835579"/>
                  <a:pt x="10421684" y="2833871"/>
                </a:cubicBezTo>
                <a:cubicBezTo>
                  <a:pt x="10427369" y="2846480"/>
                  <a:pt x="10490893" y="2829473"/>
                  <a:pt x="10507376" y="2822262"/>
                </a:cubicBezTo>
                <a:cubicBezTo>
                  <a:pt x="10633551" y="2812985"/>
                  <a:pt x="10703974" y="2842678"/>
                  <a:pt x="10738376" y="2833353"/>
                </a:cubicBezTo>
                <a:cubicBezTo>
                  <a:pt x="10827719" y="2830304"/>
                  <a:pt x="10976757" y="2802522"/>
                  <a:pt x="11043443" y="2803954"/>
                </a:cubicBezTo>
                <a:cubicBezTo>
                  <a:pt x="11049567" y="2823106"/>
                  <a:pt x="11121061" y="2794142"/>
                  <a:pt x="11115269" y="2823367"/>
                </a:cubicBezTo>
                <a:cubicBezTo>
                  <a:pt x="11122168" y="2835110"/>
                  <a:pt x="11139334" y="2833959"/>
                  <a:pt x="11147582" y="2822547"/>
                </a:cubicBezTo>
                <a:cubicBezTo>
                  <a:pt x="11168093" y="2823815"/>
                  <a:pt x="11180424" y="2837446"/>
                  <a:pt x="11201205" y="2818210"/>
                </a:cubicBezTo>
                <a:cubicBezTo>
                  <a:pt x="11229430" y="2819282"/>
                  <a:pt x="11368539" y="2855696"/>
                  <a:pt x="11391726" y="2826386"/>
                </a:cubicBezTo>
                <a:cubicBezTo>
                  <a:pt x="11480791" y="2839198"/>
                  <a:pt x="11451058" y="2820936"/>
                  <a:pt x="11507640" y="2824866"/>
                </a:cubicBezTo>
                <a:cubicBezTo>
                  <a:pt x="11607733" y="2861658"/>
                  <a:pt x="11671908" y="2815146"/>
                  <a:pt x="11718056" y="2821969"/>
                </a:cubicBezTo>
                <a:cubicBezTo>
                  <a:pt x="11816707" y="2792061"/>
                  <a:pt x="11860087" y="2819031"/>
                  <a:pt x="11937926" y="2817058"/>
                </a:cubicBezTo>
                <a:cubicBezTo>
                  <a:pt x="11973607" y="2824139"/>
                  <a:pt x="11989529" y="2794506"/>
                  <a:pt x="12035355" y="2813340"/>
                </a:cubicBezTo>
                <a:cubicBezTo>
                  <a:pt x="12062147" y="2782988"/>
                  <a:pt x="12154841" y="2795794"/>
                  <a:pt x="12179047" y="2788508"/>
                </a:cubicBezTo>
                <a:lnTo>
                  <a:pt x="12192000" y="2788486"/>
                </a:lnTo>
                <a:lnTo>
                  <a:pt x="12192000" y="3378280"/>
                </a:lnTo>
                <a:lnTo>
                  <a:pt x="0" y="337828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62E2B3C2-D61B-4310-9DBE-C43F1D97AA3D}"/>
              </a:ext>
            </a:extLst>
          </p:cNvPr>
          <p:cNvSpPr>
            <a:spLocks noGrp="1"/>
          </p:cNvSpPr>
          <p:nvPr>
            <p:ph type="subTitle" idx="1"/>
          </p:nvPr>
        </p:nvSpPr>
        <p:spPr>
          <a:xfrm>
            <a:off x="1113255" y="4398065"/>
            <a:ext cx="5689601" cy="1087477"/>
          </a:xfrm>
        </p:spPr>
        <p:txBody>
          <a:bodyPr anchor="ctr">
            <a:noAutofit/>
          </a:bodyPr>
          <a:lstStyle/>
          <a:p>
            <a:pPr algn="l"/>
            <a:r>
              <a:rPr lang="en-US" dirty="0">
                <a:solidFill>
                  <a:schemeClr val="tx1">
                    <a:lumMod val="85000"/>
                    <a:lumOff val="15000"/>
                  </a:schemeClr>
                </a:solidFill>
                <a:ea typeface="Calibri"/>
                <a:cs typeface="Calibri"/>
              </a:rPr>
              <a:t>Metro Commuter Options </a:t>
            </a:r>
          </a:p>
          <a:p>
            <a:pPr algn="l"/>
            <a:r>
              <a:rPr lang="en-US" dirty="0">
                <a:solidFill>
                  <a:schemeClr val="tx1">
                    <a:lumMod val="85000"/>
                    <a:lumOff val="15000"/>
                  </a:schemeClr>
                </a:solidFill>
              </a:rPr>
              <a:t>For more information contact your Representative Tiffany Fischer at</a:t>
            </a:r>
            <a:endParaRPr lang="en-US" dirty="0">
              <a:solidFill>
                <a:schemeClr val="tx1">
                  <a:lumMod val="85000"/>
                  <a:lumOff val="15000"/>
                </a:schemeClr>
              </a:solidFill>
              <a:ea typeface="Calibri"/>
              <a:cs typeface="Calibri"/>
            </a:endParaRPr>
          </a:p>
          <a:p>
            <a:pPr algn="l"/>
            <a:r>
              <a:rPr lang="en-US" dirty="0">
                <a:solidFill>
                  <a:schemeClr val="tx1">
                    <a:lumMod val="85000"/>
                    <a:lumOff val="15000"/>
                  </a:schemeClr>
                </a:solidFill>
                <a:hlinkClick r:id="rId2">
                  <a:extLst>
                    <a:ext uri="{A12FA001-AC4F-418D-AE19-62706E023703}">
                      <ahyp:hlinkClr xmlns:ahyp="http://schemas.microsoft.com/office/drawing/2018/hyperlinkcolor" val="tx"/>
                    </a:ext>
                  </a:extLst>
                </a:hlinkClick>
              </a:rPr>
              <a:t>FischerT@metro.net</a:t>
            </a:r>
            <a:endParaRPr lang="en-US" dirty="0">
              <a:solidFill>
                <a:schemeClr val="tx1">
                  <a:lumMod val="85000"/>
                  <a:lumOff val="15000"/>
                </a:schemeClr>
              </a:solidFill>
              <a:ea typeface="Calibri"/>
              <a:cs typeface="Calibri"/>
              <a:hlinkClick r:id="rId2">
                <a:extLst>
                  <a:ext uri="{A12FA001-AC4F-418D-AE19-62706E023703}">
                    <ahyp:hlinkClr xmlns:ahyp="http://schemas.microsoft.com/office/drawing/2018/hyperlinkcolor" val="tx"/>
                  </a:ext>
                </a:extLst>
              </a:hlinkClick>
            </a:endParaRPr>
          </a:p>
          <a:p>
            <a:pPr algn="l"/>
            <a:r>
              <a:rPr lang="en-US" dirty="0">
                <a:solidFill>
                  <a:schemeClr val="tx1">
                    <a:lumMod val="85000"/>
                    <a:lumOff val="15000"/>
                  </a:schemeClr>
                </a:solidFill>
                <a:ea typeface="Calibri"/>
                <a:cs typeface="Calibri"/>
                <a:hlinkClick r:id="rId3">
                  <a:extLst>
                    <a:ext uri="{A12FA001-AC4F-418D-AE19-62706E023703}">
                      <ahyp:hlinkClr xmlns:ahyp="http://schemas.microsoft.com/office/drawing/2018/hyperlinkcolor" val="tx"/>
                    </a:ext>
                  </a:extLst>
                </a:hlinkClick>
              </a:rPr>
              <a:t>Commuteroptions@metro.net</a:t>
            </a:r>
          </a:p>
          <a:p>
            <a:pPr algn="l"/>
            <a:endParaRPr lang="en-US" dirty="0">
              <a:solidFill>
                <a:schemeClr val="tx1">
                  <a:lumMod val="85000"/>
                  <a:lumOff val="15000"/>
                </a:schemeClr>
              </a:solidFill>
              <a:ea typeface="Calibri"/>
              <a:cs typeface="Calibri"/>
            </a:endParaRPr>
          </a:p>
          <a:p>
            <a:pPr algn="l"/>
            <a:r>
              <a:rPr lang="en-US" dirty="0">
                <a:solidFill>
                  <a:schemeClr val="tx1">
                    <a:lumMod val="85000"/>
                    <a:lumOff val="15000"/>
                  </a:schemeClr>
                </a:solidFill>
              </a:rPr>
              <a:t>(213) 922.4233</a:t>
            </a:r>
            <a:endParaRPr lang="en-US" dirty="0">
              <a:solidFill>
                <a:schemeClr val="tx1">
                  <a:lumMod val="85000"/>
                  <a:lumOff val="15000"/>
                </a:schemeClr>
              </a:solidFill>
              <a:ea typeface="Calibri"/>
              <a:cs typeface="Calibri"/>
            </a:endParaRPr>
          </a:p>
          <a:p>
            <a:pPr algn="l"/>
            <a:endParaRPr lang="en-US" dirty="0">
              <a:solidFill>
                <a:schemeClr val="tx1">
                  <a:lumMod val="85000"/>
                  <a:lumOff val="15000"/>
                </a:schemeClr>
              </a:solidFill>
            </a:endParaRPr>
          </a:p>
        </p:txBody>
      </p:sp>
      <p:sp>
        <p:nvSpPr>
          <p:cNvPr id="25" name="Freeform: Shape 24">
            <a:extLst>
              <a:ext uri="{FF2B5EF4-FFF2-40B4-BE49-F238E27FC236}">
                <a16:creationId xmlns:a16="http://schemas.microsoft.com/office/drawing/2014/main" id="{AEFD2FD1-B3A5-4E1D-BCC8-7684A5440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90051" y="0"/>
            <a:ext cx="7301949" cy="91834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410677 w 9517857"/>
              <a:gd name="connsiteY93" fmla="*/ 172167 h 918356"/>
              <a:gd name="connsiteX94" fmla="*/ 8617841 w 9517857"/>
              <a:gd name="connsiteY94" fmla="*/ 155167 h 918356"/>
              <a:gd name="connsiteX95" fmla="*/ 8715976 w 9517857"/>
              <a:gd name="connsiteY95" fmla="*/ 178374 h 918356"/>
              <a:gd name="connsiteX96" fmla="*/ 8778827 w 9517857"/>
              <a:gd name="connsiteY96" fmla="*/ 172936 h 918356"/>
              <a:gd name="connsiteX97" fmla="*/ 8840778 w 9517857"/>
              <a:gd name="connsiteY97" fmla="*/ 143149 h 918356"/>
              <a:gd name="connsiteX98" fmla="*/ 9010380 w 9517857"/>
              <a:gd name="connsiteY98" fmla="*/ 91891 h 918356"/>
              <a:gd name="connsiteX99" fmla="*/ 9110856 w 9517857"/>
              <a:gd name="connsiteY99" fmla="*/ 70997 h 918356"/>
              <a:gd name="connsiteX100" fmla="*/ 9268817 w 9517857"/>
              <a:gd name="connsiteY100" fmla="*/ 53082 h 918356"/>
              <a:gd name="connsiteX101" fmla="*/ 9316667 w 9517857"/>
              <a:gd name="connsiteY101" fmla="*/ 45047 h 918356"/>
              <a:gd name="connsiteX102" fmla="*/ 9428209 w 9517857"/>
              <a:gd name="connsiteY102" fmla="*/ 29923 h 918356"/>
              <a:gd name="connsiteX103" fmla="*/ 9517856 w 9517857"/>
              <a:gd name="connsiteY103"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19 h 918356"/>
              <a:gd name="connsiteX1" fmla="*/ 4689051 w 9517857"/>
              <a:gd name="connsiteY1" fmla="*/ 250968 h 918356"/>
              <a:gd name="connsiteX2" fmla="*/ 4687244 w 9517857"/>
              <a:gd name="connsiteY2" fmla="*/ 251298 h 918356"/>
              <a:gd name="connsiteX3" fmla="*/ 4686423 w 9517857"/>
              <a:gd name="connsiteY3" fmla="*/ 247919 h 918356"/>
              <a:gd name="connsiteX4" fmla="*/ 4685225 w 9517857"/>
              <a:gd name="connsiteY4" fmla="*/ 246530 h 918356"/>
              <a:gd name="connsiteX5" fmla="*/ 4686133 w 9517857"/>
              <a:gd name="connsiteY5" fmla="*/ 246727 h 918356"/>
              <a:gd name="connsiteX6" fmla="*/ 4686423 w 9517857"/>
              <a:gd name="connsiteY6" fmla="*/ 247919 h 918356"/>
              <a:gd name="connsiteX7" fmla="*/ 4685225 w 9517857"/>
              <a:gd name="connsiteY7" fmla="*/ 246530 h 918356"/>
              <a:gd name="connsiteX8" fmla="*/ 9517856 w 9517857"/>
              <a:gd name="connsiteY8" fmla="*/ 0 h 918356"/>
              <a:gd name="connsiteX9" fmla="*/ 9517857 w 9517857"/>
              <a:gd name="connsiteY9" fmla="*/ 12 h 918356"/>
              <a:gd name="connsiteX10" fmla="*/ 9517857 w 9517857"/>
              <a:gd name="connsiteY10" fmla="*/ 918356 h 918356"/>
              <a:gd name="connsiteX11" fmla="*/ 14604 w 9517857"/>
              <a:gd name="connsiteY11" fmla="*/ 918356 h 918356"/>
              <a:gd name="connsiteX12" fmla="*/ 12841 w 9517857"/>
              <a:gd name="connsiteY12" fmla="*/ 917763 h 918356"/>
              <a:gd name="connsiteX13" fmla="*/ 93 w 9517857"/>
              <a:gd name="connsiteY13" fmla="*/ 912471 h 918356"/>
              <a:gd name="connsiteX14" fmla="*/ 58674 w 9517857"/>
              <a:gd name="connsiteY14" fmla="*/ 890322 h 918356"/>
              <a:gd name="connsiteX15" fmla="*/ 275005 w 9517857"/>
              <a:gd name="connsiteY15" fmla="*/ 807229 h 918356"/>
              <a:gd name="connsiteX16" fmla="*/ 587824 w 9517857"/>
              <a:gd name="connsiteY16" fmla="*/ 798195 h 918356"/>
              <a:gd name="connsiteX17" fmla="*/ 651826 w 9517857"/>
              <a:gd name="connsiteY17" fmla="*/ 738338 h 918356"/>
              <a:gd name="connsiteX18" fmla="*/ 727985 w 9517857"/>
              <a:gd name="connsiteY18" fmla="*/ 719826 h 918356"/>
              <a:gd name="connsiteX19" fmla="*/ 778982 w 9517857"/>
              <a:gd name="connsiteY19" fmla="*/ 710142 h 918356"/>
              <a:gd name="connsiteX20" fmla="*/ 849944 w 9517857"/>
              <a:gd name="connsiteY20" fmla="*/ 717987 h 918356"/>
              <a:gd name="connsiteX21" fmla="*/ 921659 w 9517857"/>
              <a:gd name="connsiteY21" fmla="*/ 712695 h 918356"/>
              <a:gd name="connsiteX22" fmla="*/ 930946 w 9517857"/>
              <a:gd name="connsiteY22" fmla="*/ 734046 h 918356"/>
              <a:gd name="connsiteX23" fmla="*/ 986250 w 9517857"/>
              <a:gd name="connsiteY23" fmla="*/ 713530 h 918356"/>
              <a:gd name="connsiteX24" fmla="*/ 1013752 w 9517857"/>
              <a:gd name="connsiteY24" fmla="*/ 713361 h 918356"/>
              <a:gd name="connsiteX25" fmla="*/ 1023734 w 9517857"/>
              <a:gd name="connsiteY25" fmla="*/ 718571 h 918356"/>
              <a:gd name="connsiteX26" fmla="*/ 1063207 w 9517857"/>
              <a:gd name="connsiteY26" fmla="*/ 715651 h 918356"/>
              <a:gd name="connsiteX27" fmla="*/ 1081980 w 9517857"/>
              <a:gd name="connsiteY27" fmla="*/ 738455 h 918356"/>
              <a:gd name="connsiteX28" fmla="*/ 1218120 w 9517857"/>
              <a:gd name="connsiteY28" fmla="*/ 713280 h 918356"/>
              <a:gd name="connsiteX29" fmla="*/ 1397459 w 9517857"/>
              <a:gd name="connsiteY29" fmla="*/ 691190 h 918356"/>
              <a:gd name="connsiteX30" fmla="*/ 1580688 w 9517857"/>
              <a:gd name="connsiteY30" fmla="*/ 693697 h 918356"/>
              <a:gd name="connsiteX31" fmla="*/ 1772334 w 9517857"/>
              <a:gd name="connsiteY31" fmla="*/ 710640 h 918356"/>
              <a:gd name="connsiteX32" fmla="*/ 2002561 w 9517857"/>
              <a:gd name="connsiteY32" fmla="*/ 659917 h 918356"/>
              <a:gd name="connsiteX33" fmla="*/ 2135144 w 9517857"/>
              <a:gd name="connsiteY33" fmla="*/ 636501 h 918356"/>
              <a:gd name="connsiteX34" fmla="*/ 2440292 w 9517857"/>
              <a:gd name="connsiteY34" fmla="*/ 593862 h 918356"/>
              <a:gd name="connsiteX35" fmla="*/ 2547829 w 9517857"/>
              <a:gd name="connsiteY35" fmla="*/ 566150 h 918356"/>
              <a:gd name="connsiteX36" fmla="*/ 2658055 w 9517857"/>
              <a:gd name="connsiteY36" fmla="*/ 578727 h 918356"/>
              <a:gd name="connsiteX37" fmla="*/ 2693698 w 9517857"/>
              <a:gd name="connsiteY37" fmla="*/ 560029 h 918356"/>
              <a:gd name="connsiteX38" fmla="*/ 2699673 w 9517857"/>
              <a:gd name="connsiteY38" fmla="*/ 556400 h 918356"/>
              <a:gd name="connsiteX39" fmla="*/ 2727306 w 9517857"/>
              <a:gd name="connsiteY39" fmla="*/ 550698 h 918356"/>
              <a:gd name="connsiteX40" fmla="*/ 2730451 w 9517857"/>
              <a:gd name="connsiteY40" fmla="*/ 538058 h 918356"/>
              <a:gd name="connsiteX41" fmla="*/ 2768713 w 9517857"/>
              <a:gd name="connsiteY41" fmla="*/ 521575 h 918356"/>
              <a:gd name="connsiteX42" fmla="*/ 2820868 w 9517857"/>
              <a:gd name="connsiteY42" fmla="*/ 514160 h 918356"/>
              <a:gd name="connsiteX43" fmla="*/ 3073635 w 9517857"/>
              <a:gd name="connsiteY43" fmla="*/ 491294 h 918356"/>
              <a:gd name="connsiteX44" fmla="*/ 3222071 w 9517857"/>
              <a:gd name="connsiteY44" fmla="*/ 470559 h 918356"/>
              <a:gd name="connsiteX45" fmla="*/ 3274069 w 9517857"/>
              <a:gd name="connsiteY45" fmla="*/ 451605 h 918356"/>
              <a:gd name="connsiteX46" fmla="*/ 3349632 w 9517857"/>
              <a:gd name="connsiteY46" fmla="*/ 432583 h 918356"/>
              <a:gd name="connsiteX47" fmla="*/ 3479593 w 9517857"/>
              <a:gd name="connsiteY47" fmla="*/ 390437 h 918356"/>
              <a:gd name="connsiteX48" fmla="*/ 3660110 w 9517857"/>
              <a:gd name="connsiteY48" fmla="*/ 348726 h 918356"/>
              <a:gd name="connsiteX49" fmla="*/ 3750023 w 9517857"/>
              <a:gd name="connsiteY49" fmla="*/ 370678 h 918356"/>
              <a:gd name="connsiteX50" fmla="*/ 3844133 w 9517857"/>
              <a:gd name="connsiteY50" fmla="*/ 360648 h 918356"/>
              <a:gd name="connsiteX51" fmla="*/ 3913545 w 9517857"/>
              <a:gd name="connsiteY51" fmla="*/ 344235 h 918356"/>
              <a:gd name="connsiteX52" fmla="*/ 4266740 w 9517857"/>
              <a:gd name="connsiteY52" fmla="*/ 361454 h 918356"/>
              <a:gd name="connsiteX53" fmla="*/ 4430770 w 9517857"/>
              <a:gd name="connsiteY53" fmla="*/ 342643 h 918356"/>
              <a:gd name="connsiteX54" fmla="*/ 4512664 w 9517857"/>
              <a:gd name="connsiteY54" fmla="*/ 319948 h 918356"/>
              <a:gd name="connsiteX55" fmla="*/ 4616423 w 9517857"/>
              <a:gd name="connsiteY55" fmla="*/ 290914 h 918356"/>
              <a:gd name="connsiteX56" fmla="*/ 4691675 w 9517857"/>
              <a:gd name="connsiteY56" fmla="*/ 254011 h 918356"/>
              <a:gd name="connsiteX57" fmla="*/ 4689051 w 9517857"/>
              <a:gd name="connsiteY57" fmla="*/ 250968 h 918356"/>
              <a:gd name="connsiteX58" fmla="*/ 4719994 w 9517857"/>
              <a:gd name="connsiteY58" fmla="*/ 245307 h 918356"/>
              <a:gd name="connsiteX59" fmla="*/ 4752894 w 9517857"/>
              <a:gd name="connsiteY59" fmla="*/ 239875 h 918356"/>
              <a:gd name="connsiteX60" fmla="*/ 4769329 w 9517857"/>
              <a:gd name="connsiteY60" fmla="*/ 233585 h 918356"/>
              <a:gd name="connsiteX61" fmla="*/ 4775634 w 9517857"/>
              <a:gd name="connsiteY61" fmla="*/ 234063 h 918356"/>
              <a:gd name="connsiteX62" fmla="*/ 4790452 w 9517857"/>
              <a:gd name="connsiteY62" fmla="*/ 233572 h 918356"/>
              <a:gd name="connsiteX63" fmla="*/ 4789062 w 9517857"/>
              <a:gd name="connsiteY63" fmla="*/ 241924 h 918356"/>
              <a:gd name="connsiteX64" fmla="*/ 4827826 w 9517857"/>
              <a:gd name="connsiteY64" fmla="*/ 246977 h 918356"/>
              <a:gd name="connsiteX65" fmla="*/ 4892569 w 9517857"/>
              <a:gd name="connsiteY65" fmla="*/ 249933 h 918356"/>
              <a:gd name="connsiteX66" fmla="*/ 4896611 w 9517857"/>
              <a:gd name="connsiteY66" fmla="*/ 240448 h 918356"/>
              <a:gd name="connsiteX67" fmla="*/ 4917286 w 9517857"/>
              <a:gd name="connsiteY67" fmla="*/ 243659 h 918356"/>
              <a:gd name="connsiteX68" fmla="*/ 4981173 w 9517857"/>
              <a:gd name="connsiteY68" fmla="*/ 247103 h 918356"/>
              <a:gd name="connsiteX69" fmla="*/ 5060397 w 9517857"/>
              <a:gd name="connsiteY69" fmla="*/ 263688 h 918356"/>
              <a:gd name="connsiteX70" fmla="*/ 5252996 w 9517857"/>
              <a:gd name="connsiteY70" fmla="*/ 270655 h 918356"/>
              <a:gd name="connsiteX71" fmla="*/ 5358056 w 9517857"/>
              <a:gd name="connsiteY71" fmla="*/ 247248 h 918356"/>
              <a:gd name="connsiteX72" fmla="*/ 5426496 w 9517857"/>
              <a:gd name="connsiteY72" fmla="*/ 235142 h 918356"/>
              <a:gd name="connsiteX73" fmla="*/ 5497161 w 9517857"/>
              <a:gd name="connsiteY73" fmla="*/ 228808 h 918356"/>
              <a:gd name="connsiteX74" fmla="*/ 5826043 w 9517857"/>
              <a:gd name="connsiteY74" fmla="*/ 148073 h 918356"/>
              <a:gd name="connsiteX75" fmla="*/ 6013415 w 9517857"/>
              <a:gd name="connsiteY75" fmla="*/ 137316 h 918356"/>
              <a:gd name="connsiteX76" fmla="*/ 6080994 w 9517857"/>
              <a:gd name="connsiteY76" fmla="*/ 142938 h 918356"/>
              <a:gd name="connsiteX77" fmla="*/ 6194152 w 9517857"/>
              <a:gd name="connsiteY77" fmla="*/ 151772 h 918356"/>
              <a:gd name="connsiteX78" fmla="*/ 6281379 w 9517857"/>
              <a:gd name="connsiteY78" fmla="*/ 181626 h 918356"/>
              <a:gd name="connsiteX79" fmla="*/ 6374947 w 9517857"/>
              <a:gd name="connsiteY79" fmla="*/ 179799 h 918356"/>
              <a:gd name="connsiteX80" fmla="*/ 6448518 w 9517857"/>
              <a:gd name="connsiteY80" fmla="*/ 164378 h 918356"/>
              <a:gd name="connsiteX81" fmla="*/ 6544700 w 9517857"/>
              <a:gd name="connsiteY81" fmla="*/ 167161 h 918356"/>
              <a:gd name="connsiteX82" fmla="*/ 6648353 w 9517857"/>
              <a:gd name="connsiteY82" fmla="*/ 172250 h 918356"/>
              <a:gd name="connsiteX83" fmla="*/ 6736227 w 9517857"/>
              <a:gd name="connsiteY83" fmla="*/ 173216 h 918356"/>
              <a:gd name="connsiteX84" fmla="*/ 6977218 w 9517857"/>
              <a:gd name="connsiteY84" fmla="*/ 184289 h 918356"/>
              <a:gd name="connsiteX85" fmla="*/ 7065221 w 9517857"/>
              <a:gd name="connsiteY85" fmla="*/ 227531 h 918356"/>
              <a:gd name="connsiteX86" fmla="*/ 7565449 w 9517857"/>
              <a:gd name="connsiteY86" fmla="*/ 258950 h 918356"/>
              <a:gd name="connsiteX87" fmla="*/ 7599285 w 9517857"/>
              <a:gd name="connsiteY87" fmla="*/ 266021 h 918356"/>
              <a:gd name="connsiteX88" fmla="*/ 7644411 w 9517857"/>
              <a:gd name="connsiteY88" fmla="*/ 258986 h 918356"/>
              <a:gd name="connsiteX89" fmla="*/ 7825110 w 9517857"/>
              <a:gd name="connsiteY89" fmla="*/ 229109 h 918356"/>
              <a:gd name="connsiteX90" fmla="*/ 7965804 w 9517857"/>
              <a:gd name="connsiteY90" fmla="*/ 190545 h 918356"/>
              <a:gd name="connsiteX91" fmla="*/ 8147401 w 9517857"/>
              <a:gd name="connsiteY91" fmla="*/ 205617 h 918356"/>
              <a:gd name="connsiteX92" fmla="*/ 8256033 w 9517857"/>
              <a:gd name="connsiteY92" fmla="*/ 193713 h 918356"/>
              <a:gd name="connsiteX93" fmla="*/ 8551625 w 9517857"/>
              <a:gd name="connsiteY93" fmla="*/ 16151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 name="connsiteX102" fmla="*/ 9517856 w 9517857"/>
              <a:gd name="connsiteY102" fmla="*/ 0 h 918356"/>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4981173 w 9517857"/>
              <a:gd name="connsiteY68" fmla="*/ 247091 h 918344"/>
              <a:gd name="connsiteX69" fmla="*/ 5060397 w 9517857"/>
              <a:gd name="connsiteY69" fmla="*/ 263676 h 918344"/>
              <a:gd name="connsiteX70" fmla="*/ 5252996 w 9517857"/>
              <a:gd name="connsiteY70" fmla="*/ 270643 h 918344"/>
              <a:gd name="connsiteX71" fmla="*/ 5358056 w 9517857"/>
              <a:gd name="connsiteY71" fmla="*/ 247236 h 918344"/>
              <a:gd name="connsiteX72" fmla="*/ 5426496 w 9517857"/>
              <a:gd name="connsiteY72" fmla="*/ 235130 h 918344"/>
              <a:gd name="connsiteX73" fmla="*/ 5497161 w 9517857"/>
              <a:gd name="connsiteY73" fmla="*/ 228796 h 918344"/>
              <a:gd name="connsiteX74" fmla="*/ 5826043 w 9517857"/>
              <a:gd name="connsiteY74" fmla="*/ 148061 h 918344"/>
              <a:gd name="connsiteX75" fmla="*/ 6013415 w 9517857"/>
              <a:gd name="connsiteY75" fmla="*/ 137304 h 918344"/>
              <a:gd name="connsiteX76" fmla="*/ 6080994 w 9517857"/>
              <a:gd name="connsiteY76" fmla="*/ 142926 h 918344"/>
              <a:gd name="connsiteX77" fmla="*/ 6194152 w 9517857"/>
              <a:gd name="connsiteY77" fmla="*/ 151760 h 918344"/>
              <a:gd name="connsiteX78" fmla="*/ 6281379 w 9517857"/>
              <a:gd name="connsiteY78" fmla="*/ 181614 h 918344"/>
              <a:gd name="connsiteX79" fmla="*/ 6374947 w 9517857"/>
              <a:gd name="connsiteY79" fmla="*/ 179787 h 918344"/>
              <a:gd name="connsiteX80" fmla="*/ 6448518 w 9517857"/>
              <a:gd name="connsiteY80" fmla="*/ 164366 h 918344"/>
              <a:gd name="connsiteX81" fmla="*/ 6544700 w 9517857"/>
              <a:gd name="connsiteY81" fmla="*/ 167149 h 918344"/>
              <a:gd name="connsiteX82" fmla="*/ 6648353 w 9517857"/>
              <a:gd name="connsiteY82" fmla="*/ 172238 h 918344"/>
              <a:gd name="connsiteX83" fmla="*/ 6736227 w 9517857"/>
              <a:gd name="connsiteY83" fmla="*/ 173204 h 918344"/>
              <a:gd name="connsiteX84" fmla="*/ 6977218 w 9517857"/>
              <a:gd name="connsiteY84" fmla="*/ 184277 h 918344"/>
              <a:gd name="connsiteX85" fmla="*/ 7065221 w 9517857"/>
              <a:gd name="connsiteY85" fmla="*/ 227519 h 918344"/>
              <a:gd name="connsiteX86" fmla="*/ 7565449 w 9517857"/>
              <a:gd name="connsiteY86" fmla="*/ 258938 h 918344"/>
              <a:gd name="connsiteX87" fmla="*/ 7599285 w 9517857"/>
              <a:gd name="connsiteY87" fmla="*/ 266009 h 918344"/>
              <a:gd name="connsiteX88" fmla="*/ 7644411 w 9517857"/>
              <a:gd name="connsiteY88" fmla="*/ 258974 h 918344"/>
              <a:gd name="connsiteX89" fmla="*/ 7825110 w 9517857"/>
              <a:gd name="connsiteY89" fmla="*/ 229097 h 918344"/>
              <a:gd name="connsiteX90" fmla="*/ 7965804 w 9517857"/>
              <a:gd name="connsiteY90" fmla="*/ 190533 h 918344"/>
              <a:gd name="connsiteX91" fmla="*/ 8147401 w 9517857"/>
              <a:gd name="connsiteY91" fmla="*/ 205605 h 918344"/>
              <a:gd name="connsiteX92" fmla="*/ 8256033 w 9517857"/>
              <a:gd name="connsiteY92" fmla="*/ 193701 h 918344"/>
              <a:gd name="connsiteX93" fmla="*/ 8551625 w 9517857"/>
              <a:gd name="connsiteY93" fmla="*/ 161505 h 918344"/>
              <a:gd name="connsiteX94" fmla="*/ 8715976 w 9517857"/>
              <a:gd name="connsiteY94" fmla="*/ 178362 h 918344"/>
              <a:gd name="connsiteX95" fmla="*/ 8778827 w 9517857"/>
              <a:gd name="connsiteY95" fmla="*/ 172924 h 918344"/>
              <a:gd name="connsiteX96" fmla="*/ 8840778 w 9517857"/>
              <a:gd name="connsiteY96" fmla="*/ 143137 h 918344"/>
              <a:gd name="connsiteX97" fmla="*/ 9010380 w 9517857"/>
              <a:gd name="connsiteY97" fmla="*/ 91879 h 918344"/>
              <a:gd name="connsiteX98" fmla="*/ 9110856 w 9517857"/>
              <a:gd name="connsiteY98" fmla="*/ 70985 h 918344"/>
              <a:gd name="connsiteX99" fmla="*/ 9268817 w 9517857"/>
              <a:gd name="connsiteY99" fmla="*/ 53070 h 918344"/>
              <a:gd name="connsiteX100" fmla="*/ 9316667 w 9517857"/>
              <a:gd name="connsiteY100" fmla="*/ 45035 h 918344"/>
              <a:gd name="connsiteX101" fmla="*/ 9428209 w 9517857"/>
              <a:gd name="connsiteY101"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660110 w 9517857"/>
              <a:gd name="connsiteY48" fmla="*/ 348714 h 918344"/>
              <a:gd name="connsiteX49" fmla="*/ 3750023 w 9517857"/>
              <a:gd name="connsiteY49" fmla="*/ 370666 h 918344"/>
              <a:gd name="connsiteX50" fmla="*/ 3844133 w 9517857"/>
              <a:gd name="connsiteY50" fmla="*/ 360636 h 918344"/>
              <a:gd name="connsiteX51" fmla="*/ 3913545 w 9517857"/>
              <a:gd name="connsiteY51" fmla="*/ 344223 h 918344"/>
              <a:gd name="connsiteX52" fmla="*/ 4266740 w 9517857"/>
              <a:gd name="connsiteY52" fmla="*/ 361442 h 918344"/>
              <a:gd name="connsiteX53" fmla="*/ 4430770 w 9517857"/>
              <a:gd name="connsiteY53" fmla="*/ 342631 h 918344"/>
              <a:gd name="connsiteX54" fmla="*/ 4512664 w 9517857"/>
              <a:gd name="connsiteY54" fmla="*/ 319936 h 918344"/>
              <a:gd name="connsiteX55" fmla="*/ 4616423 w 9517857"/>
              <a:gd name="connsiteY55" fmla="*/ 290902 h 918344"/>
              <a:gd name="connsiteX56" fmla="*/ 4691675 w 9517857"/>
              <a:gd name="connsiteY56" fmla="*/ 253999 h 918344"/>
              <a:gd name="connsiteX57" fmla="*/ 4689051 w 9517857"/>
              <a:gd name="connsiteY57" fmla="*/ 250956 h 918344"/>
              <a:gd name="connsiteX58" fmla="*/ 4719994 w 9517857"/>
              <a:gd name="connsiteY58" fmla="*/ 245295 h 918344"/>
              <a:gd name="connsiteX59" fmla="*/ 4752894 w 9517857"/>
              <a:gd name="connsiteY59" fmla="*/ 239863 h 918344"/>
              <a:gd name="connsiteX60" fmla="*/ 4769329 w 9517857"/>
              <a:gd name="connsiteY60" fmla="*/ 233573 h 918344"/>
              <a:gd name="connsiteX61" fmla="*/ 4775634 w 9517857"/>
              <a:gd name="connsiteY61" fmla="*/ 234051 h 918344"/>
              <a:gd name="connsiteX62" fmla="*/ 4790452 w 9517857"/>
              <a:gd name="connsiteY62" fmla="*/ 233560 h 918344"/>
              <a:gd name="connsiteX63" fmla="*/ 4789062 w 9517857"/>
              <a:gd name="connsiteY63" fmla="*/ 241912 h 918344"/>
              <a:gd name="connsiteX64" fmla="*/ 4827826 w 9517857"/>
              <a:gd name="connsiteY64" fmla="*/ 246965 h 918344"/>
              <a:gd name="connsiteX65" fmla="*/ 4892569 w 9517857"/>
              <a:gd name="connsiteY65" fmla="*/ 249921 h 918344"/>
              <a:gd name="connsiteX66" fmla="*/ 4896611 w 9517857"/>
              <a:gd name="connsiteY66" fmla="*/ 240436 h 918344"/>
              <a:gd name="connsiteX67" fmla="*/ 4917286 w 9517857"/>
              <a:gd name="connsiteY67" fmla="*/ 243647 h 918344"/>
              <a:gd name="connsiteX68" fmla="*/ 5060397 w 9517857"/>
              <a:gd name="connsiteY68" fmla="*/ 263676 h 918344"/>
              <a:gd name="connsiteX69" fmla="*/ 5252996 w 9517857"/>
              <a:gd name="connsiteY69" fmla="*/ 270643 h 918344"/>
              <a:gd name="connsiteX70" fmla="*/ 5358056 w 9517857"/>
              <a:gd name="connsiteY70" fmla="*/ 247236 h 918344"/>
              <a:gd name="connsiteX71" fmla="*/ 5426496 w 9517857"/>
              <a:gd name="connsiteY71" fmla="*/ 235130 h 918344"/>
              <a:gd name="connsiteX72" fmla="*/ 5497161 w 9517857"/>
              <a:gd name="connsiteY72" fmla="*/ 228796 h 918344"/>
              <a:gd name="connsiteX73" fmla="*/ 5826043 w 9517857"/>
              <a:gd name="connsiteY73" fmla="*/ 148061 h 918344"/>
              <a:gd name="connsiteX74" fmla="*/ 6013415 w 9517857"/>
              <a:gd name="connsiteY74" fmla="*/ 137304 h 918344"/>
              <a:gd name="connsiteX75" fmla="*/ 6080994 w 9517857"/>
              <a:gd name="connsiteY75" fmla="*/ 142926 h 918344"/>
              <a:gd name="connsiteX76" fmla="*/ 6194152 w 9517857"/>
              <a:gd name="connsiteY76" fmla="*/ 151760 h 918344"/>
              <a:gd name="connsiteX77" fmla="*/ 6281379 w 9517857"/>
              <a:gd name="connsiteY77" fmla="*/ 181614 h 918344"/>
              <a:gd name="connsiteX78" fmla="*/ 6374947 w 9517857"/>
              <a:gd name="connsiteY78" fmla="*/ 179787 h 918344"/>
              <a:gd name="connsiteX79" fmla="*/ 6448518 w 9517857"/>
              <a:gd name="connsiteY79" fmla="*/ 164366 h 918344"/>
              <a:gd name="connsiteX80" fmla="*/ 6544700 w 9517857"/>
              <a:gd name="connsiteY80" fmla="*/ 167149 h 918344"/>
              <a:gd name="connsiteX81" fmla="*/ 6648353 w 9517857"/>
              <a:gd name="connsiteY81" fmla="*/ 172238 h 918344"/>
              <a:gd name="connsiteX82" fmla="*/ 6736227 w 9517857"/>
              <a:gd name="connsiteY82" fmla="*/ 173204 h 918344"/>
              <a:gd name="connsiteX83" fmla="*/ 6977218 w 9517857"/>
              <a:gd name="connsiteY83" fmla="*/ 184277 h 918344"/>
              <a:gd name="connsiteX84" fmla="*/ 7065221 w 9517857"/>
              <a:gd name="connsiteY84" fmla="*/ 227519 h 918344"/>
              <a:gd name="connsiteX85" fmla="*/ 7565449 w 9517857"/>
              <a:gd name="connsiteY85" fmla="*/ 258938 h 918344"/>
              <a:gd name="connsiteX86" fmla="*/ 7599285 w 9517857"/>
              <a:gd name="connsiteY86" fmla="*/ 266009 h 918344"/>
              <a:gd name="connsiteX87" fmla="*/ 7644411 w 9517857"/>
              <a:gd name="connsiteY87" fmla="*/ 258974 h 918344"/>
              <a:gd name="connsiteX88" fmla="*/ 7825110 w 9517857"/>
              <a:gd name="connsiteY88" fmla="*/ 229097 h 918344"/>
              <a:gd name="connsiteX89" fmla="*/ 7965804 w 9517857"/>
              <a:gd name="connsiteY89" fmla="*/ 190533 h 918344"/>
              <a:gd name="connsiteX90" fmla="*/ 8147401 w 9517857"/>
              <a:gd name="connsiteY90" fmla="*/ 205605 h 918344"/>
              <a:gd name="connsiteX91" fmla="*/ 8256033 w 9517857"/>
              <a:gd name="connsiteY91" fmla="*/ 193701 h 918344"/>
              <a:gd name="connsiteX92" fmla="*/ 8551625 w 9517857"/>
              <a:gd name="connsiteY92" fmla="*/ 161505 h 918344"/>
              <a:gd name="connsiteX93" fmla="*/ 8715976 w 9517857"/>
              <a:gd name="connsiteY93" fmla="*/ 178362 h 918344"/>
              <a:gd name="connsiteX94" fmla="*/ 8778827 w 9517857"/>
              <a:gd name="connsiteY94" fmla="*/ 172924 h 918344"/>
              <a:gd name="connsiteX95" fmla="*/ 8840778 w 9517857"/>
              <a:gd name="connsiteY95" fmla="*/ 143137 h 918344"/>
              <a:gd name="connsiteX96" fmla="*/ 9010380 w 9517857"/>
              <a:gd name="connsiteY96" fmla="*/ 91879 h 918344"/>
              <a:gd name="connsiteX97" fmla="*/ 9110856 w 9517857"/>
              <a:gd name="connsiteY97" fmla="*/ 70985 h 918344"/>
              <a:gd name="connsiteX98" fmla="*/ 9268817 w 9517857"/>
              <a:gd name="connsiteY98" fmla="*/ 53070 h 918344"/>
              <a:gd name="connsiteX99" fmla="*/ 9316667 w 9517857"/>
              <a:gd name="connsiteY99" fmla="*/ 45035 h 918344"/>
              <a:gd name="connsiteX100" fmla="*/ 9428209 w 9517857"/>
              <a:gd name="connsiteY100"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26043 w 9517857"/>
              <a:gd name="connsiteY72" fmla="*/ 148061 h 918344"/>
              <a:gd name="connsiteX73" fmla="*/ 6013415 w 9517857"/>
              <a:gd name="connsiteY73" fmla="*/ 137304 h 918344"/>
              <a:gd name="connsiteX74" fmla="*/ 6080994 w 9517857"/>
              <a:gd name="connsiteY74" fmla="*/ 142926 h 918344"/>
              <a:gd name="connsiteX75" fmla="*/ 6194152 w 9517857"/>
              <a:gd name="connsiteY75" fmla="*/ 151760 h 918344"/>
              <a:gd name="connsiteX76" fmla="*/ 6281379 w 9517857"/>
              <a:gd name="connsiteY76" fmla="*/ 181614 h 918344"/>
              <a:gd name="connsiteX77" fmla="*/ 6374947 w 9517857"/>
              <a:gd name="connsiteY77" fmla="*/ 179787 h 918344"/>
              <a:gd name="connsiteX78" fmla="*/ 6448518 w 9517857"/>
              <a:gd name="connsiteY78" fmla="*/ 164366 h 918344"/>
              <a:gd name="connsiteX79" fmla="*/ 6544700 w 9517857"/>
              <a:gd name="connsiteY79" fmla="*/ 167149 h 918344"/>
              <a:gd name="connsiteX80" fmla="*/ 6648353 w 9517857"/>
              <a:gd name="connsiteY80" fmla="*/ 172238 h 918344"/>
              <a:gd name="connsiteX81" fmla="*/ 6736227 w 9517857"/>
              <a:gd name="connsiteY81" fmla="*/ 173204 h 918344"/>
              <a:gd name="connsiteX82" fmla="*/ 6977218 w 9517857"/>
              <a:gd name="connsiteY82" fmla="*/ 184277 h 918344"/>
              <a:gd name="connsiteX83" fmla="*/ 7065221 w 9517857"/>
              <a:gd name="connsiteY83" fmla="*/ 227519 h 918344"/>
              <a:gd name="connsiteX84" fmla="*/ 7565449 w 9517857"/>
              <a:gd name="connsiteY84" fmla="*/ 258938 h 918344"/>
              <a:gd name="connsiteX85" fmla="*/ 7599285 w 9517857"/>
              <a:gd name="connsiteY85" fmla="*/ 266009 h 918344"/>
              <a:gd name="connsiteX86" fmla="*/ 7644411 w 9517857"/>
              <a:gd name="connsiteY86" fmla="*/ 258974 h 918344"/>
              <a:gd name="connsiteX87" fmla="*/ 7825110 w 9517857"/>
              <a:gd name="connsiteY87" fmla="*/ 229097 h 918344"/>
              <a:gd name="connsiteX88" fmla="*/ 7965804 w 9517857"/>
              <a:gd name="connsiteY88" fmla="*/ 190533 h 918344"/>
              <a:gd name="connsiteX89" fmla="*/ 8147401 w 9517857"/>
              <a:gd name="connsiteY89" fmla="*/ 205605 h 918344"/>
              <a:gd name="connsiteX90" fmla="*/ 8256033 w 9517857"/>
              <a:gd name="connsiteY90" fmla="*/ 193701 h 918344"/>
              <a:gd name="connsiteX91" fmla="*/ 8551625 w 9517857"/>
              <a:gd name="connsiteY91" fmla="*/ 161505 h 918344"/>
              <a:gd name="connsiteX92" fmla="*/ 8715976 w 9517857"/>
              <a:gd name="connsiteY92" fmla="*/ 178362 h 918344"/>
              <a:gd name="connsiteX93" fmla="*/ 8778827 w 9517857"/>
              <a:gd name="connsiteY93" fmla="*/ 172924 h 918344"/>
              <a:gd name="connsiteX94" fmla="*/ 8840778 w 9517857"/>
              <a:gd name="connsiteY94" fmla="*/ 143137 h 918344"/>
              <a:gd name="connsiteX95" fmla="*/ 9010380 w 9517857"/>
              <a:gd name="connsiteY95" fmla="*/ 91879 h 918344"/>
              <a:gd name="connsiteX96" fmla="*/ 9110856 w 9517857"/>
              <a:gd name="connsiteY96" fmla="*/ 70985 h 918344"/>
              <a:gd name="connsiteX97" fmla="*/ 9268817 w 9517857"/>
              <a:gd name="connsiteY97" fmla="*/ 53070 h 918344"/>
              <a:gd name="connsiteX98" fmla="*/ 9316667 w 9517857"/>
              <a:gd name="connsiteY98" fmla="*/ 45035 h 918344"/>
              <a:gd name="connsiteX99" fmla="*/ 9428209 w 9517857"/>
              <a:gd name="connsiteY99"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6013415 w 9517857"/>
              <a:gd name="connsiteY72" fmla="*/ 13730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80994 w 9517857"/>
              <a:gd name="connsiteY73" fmla="*/ 1429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599285 w 9517857"/>
              <a:gd name="connsiteY84" fmla="*/ 2660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565449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350974 w 9517857"/>
              <a:gd name="connsiteY84" fmla="*/ 38030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0292 w 9517857"/>
              <a:gd name="connsiteY34" fmla="*/ 593850 h 918344"/>
              <a:gd name="connsiteX35" fmla="*/ 2547829 w 9517857"/>
              <a:gd name="connsiteY35" fmla="*/ 566138 h 918344"/>
              <a:gd name="connsiteX36" fmla="*/ 2658055 w 9517857"/>
              <a:gd name="connsiteY36" fmla="*/ 578715 h 918344"/>
              <a:gd name="connsiteX37" fmla="*/ 2693698 w 9517857"/>
              <a:gd name="connsiteY37" fmla="*/ 560017 h 918344"/>
              <a:gd name="connsiteX38" fmla="*/ 2699673 w 9517857"/>
              <a:gd name="connsiteY38" fmla="*/ 556388 h 918344"/>
              <a:gd name="connsiteX39" fmla="*/ 2727306 w 9517857"/>
              <a:gd name="connsiteY39" fmla="*/ 550686 h 918344"/>
              <a:gd name="connsiteX40" fmla="*/ 2730451 w 9517857"/>
              <a:gd name="connsiteY40" fmla="*/ 538046 h 918344"/>
              <a:gd name="connsiteX41" fmla="*/ 2768713 w 9517857"/>
              <a:gd name="connsiteY41" fmla="*/ 521563 h 918344"/>
              <a:gd name="connsiteX42" fmla="*/ 2820868 w 9517857"/>
              <a:gd name="connsiteY42" fmla="*/ 514148 h 918344"/>
              <a:gd name="connsiteX43" fmla="*/ 3073635 w 9517857"/>
              <a:gd name="connsiteY43" fmla="*/ 491282 h 918344"/>
              <a:gd name="connsiteX44" fmla="*/ 3222071 w 9517857"/>
              <a:gd name="connsiteY44" fmla="*/ 470547 h 918344"/>
              <a:gd name="connsiteX45" fmla="*/ 3274069 w 9517857"/>
              <a:gd name="connsiteY45" fmla="*/ 451593 h 918344"/>
              <a:gd name="connsiteX46" fmla="*/ 3349632 w 9517857"/>
              <a:gd name="connsiteY46" fmla="*/ 432571 h 918344"/>
              <a:gd name="connsiteX47" fmla="*/ 3479593 w 9517857"/>
              <a:gd name="connsiteY47" fmla="*/ 390425 h 918344"/>
              <a:gd name="connsiteX48" fmla="*/ 3750023 w 9517857"/>
              <a:gd name="connsiteY48" fmla="*/ 370666 h 918344"/>
              <a:gd name="connsiteX49" fmla="*/ 3844133 w 9517857"/>
              <a:gd name="connsiteY49" fmla="*/ 360636 h 918344"/>
              <a:gd name="connsiteX50" fmla="*/ 3913545 w 9517857"/>
              <a:gd name="connsiteY50" fmla="*/ 344223 h 918344"/>
              <a:gd name="connsiteX51" fmla="*/ 4266740 w 9517857"/>
              <a:gd name="connsiteY51" fmla="*/ 361442 h 918344"/>
              <a:gd name="connsiteX52" fmla="*/ 4430770 w 9517857"/>
              <a:gd name="connsiteY52" fmla="*/ 342631 h 918344"/>
              <a:gd name="connsiteX53" fmla="*/ 4512664 w 9517857"/>
              <a:gd name="connsiteY53" fmla="*/ 319936 h 918344"/>
              <a:gd name="connsiteX54" fmla="*/ 4616423 w 9517857"/>
              <a:gd name="connsiteY54" fmla="*/ 290902 h 918344"/>
              <a:gd name="connsiteX55" fmla="*/ 4691675 w 9517857"/>
              <a:gd name="connsiteY55" fmla="*/ 253999 h 918344"/>
              <a:gd name="connsiteX56" fmla="*/ 4689051 w 9517857"/>
              <a:gd name="connsiteY56" fmla="*/ 250956 h 918344"/>
              <a:gd name="connsiteX57" fmla="*/ 4719994 w 9517857"/>
              <a:gd name="connsiteY57" fmla="*/ 245295 h 918344"/>
              <a:gd name="connsiteX58" fmla="*/ 4752894 w 9517857"/>
              <a:gd name="connsiteY58" fmla="*/ 239863 h 918344"/>
              <a:gd name="connsiteX59" fmla="*/ 4769329 w 9517857"/>
              <a:gd name="connsiteY59" fmla="*/ 233573 h 918344"/>
              <a:gd name="connsiteX60" fmla="*/ 4775634 w 9517857"/>
              <a:gd name="connsiteY60" fmla="*/ 234051 h 918344"/>
              <a:gd name="connsiteX61" fmla="*/ 4790452 w 9517857"/>
              <a:gd name="connsiteY61" fmla="*/ 233560 h 918344"/>
              <a:gd name="connsiteX62" fmla="*/ 4789062 w 9517857"/>
              <a:gd name="connsiteY62" fmla="*/ 241912 h 918344"/>
              <a:gd name="connsiteX63" fmla="*/ 4827826 w 9517857"/>
              <a:gd name="connsiteY63" fmla="*/ 246965 h 918344"/>
              <a:gd name="connsiteX64" fmla="*/ 4892569 w 9517857"/>
              <a:gd name="connsiteY64" fmla="*/ 249921 h 918344"/>
              <a:gd name="connsiteX65" fmla="*/ 4896611 w 9517857"/>
              <a:gd name="connsiteY65" fmla="*/ 240436 h 918344"/>
              <a:gd name="connsiteX66" fmla="*/ 4917286 w 9517857"/>
              <a:gd name="connsiteY66" fmla="*/ 243647 h 918344"/>
              <a:gd name="connsiteX67" fmla="*/ 5060397 w 9517857"/>
              <a:gd name="connsiteY67" fmla="*/ 263676 h 918344"/>
              <a:gd name="connsiteX68" fmla="*/ 5252996 w 9517857"/>
              <a:gd name="connsiteY68" fmla="*/ 270643 h 918344"/>
              <a:gd name="connsiteX69" fmla="*/ 5358056 w 9517857"/>
              <a:gd name="connsiteY69" fmla="*/ 247236 h 918344"/>
              <a:gd name="connsiteX70" fmla="*/ 5426496 w 9517857"/>
              <a:gd name="connsiteY70" fmla="*/ 235130 h 918344"/>
              <a:gd name="connsiteX71" fmla="*/ 5497161 w 9517857"/>
              <a:gd name="connsiteY71" fmla="*/ 228796 h 918344"/>
              <a:gd name="connsiteX72" fmla="*/ 5856152 w 9517857"/>
              <a:gd name="connsiteY72" fmla="*/ 156354 h 918344"/>
              <a:gd name="connsiteX73" fmla="*/ 6014778 w 9517857"/>
              <a:gd name="connsiteY73" fmla="*/ 168326 h 918344"/>
              <a:gd name="connsiteX74" fmla="*/ 6194152 w 9517857"/>
              <a:gd name="connsiteY74" fmla="*/ 151760 h 918344"/>
              <a:gd name="connsiteX75" fmla="*/ 6281379 w 9517857"/>
              <a:gd name="connsiteY75" fmla="*/ 181614 h 918344"/>
              <a:gd name="connsiteX76" fmla="*/ 6374947 w 9517857"/>
              <a:gd name="connsiteY76" fmla="*/ 179787 h 918344"/>
              <a:gd name="connsiteX77" fmla="*/ 6448518 w 9517857"/>
              <a:gd name="connsiteY77" fmla="*/ 164366 h 918344"/>
              <a:gd name="connsiteX78" fmla="*/ 6544700 w 9517857"/>
              <a:gd name="connsiteY78" fmla="*/ 167149 h 918344"/>
              <a:gd name="connsiteX79" fmla="*/ 6648353 w 9517857"/>
              <a:gd name="connsiteY79" fmla="*/ 172238 h 918344"/>
              <a:gd name="connsiteX80" fmla="*/ 6736227 w 9517857"/>
              <a:gd name="connsiteY80" fmla="*/ 173204 h 918344"/>
              <a:gd name="connsiteX81" fmla="*/ 6977218 w 9517857"/>
              <a:gd name="connsiteY81" fmla="*/ 184277 h 918344"/>
              <a:gd name="connsiteX82" fmla="*/ 7065221 w 9517857"/>
              <a:gd name="connsiteY82" fmla="*/ 227519 h 918344"/>
              <a:gd name="connsiteX83" fmla="*/ 7366801 w 9517857"/>
              <a:gd name="connsiteY83" fmla="*/ 258938 h 918344"/>
              <a:gd name="connsiteX84" fmla="*/ 7433745 w 9517857"/>
              <a:gd name="connsiteY84" fmla="*/ 246959 h 918344"/>
              <a:gd name="connsiteX85" fmla="*/ 7644411 w 9517857"/>
              <a:gd name="connsiteY85" fmla="*/ 258974 h 918344"/>
              <a:gd name="connsiteX86" fmla="*/ 7825110 w 9517857"/>
              <a:gd name="connsiteY86" fmla="*/ 229097 h 918344"/>
              <a:gd name="connsiteX87" fmla="*/ 7965804 w 9517857"/>
              <a:gd name="connsiteY87" fmla="*/ 190533 h 918344"/>
              <a:gd name="connsiteX88" fmla="*/ 8147401 w 9517857"/>
              <a:gd name="connsiteY88" fmla="*/ 205605 h 918344"/>
              <a:gd name="connsiteX89" fmla="*/ 8256033 w 9517857"/>
              <a:gd name="connsiteY89" fmla="*/ 193701 h 918344"/>
              <a:gd name="connsiteX90" fmla="*/ 8551625 w 9517857"/>
              <a:gd name="connsiteY90" fmla="*/ 161505 h 918344"/>
              <a:gd name="connsiteX91" fmla="*/ 8715976 w 9517857"/>
              <a:gd name="connsiteY91" fmla="*/ 178362 h 918344"/>
              <a:gd name="connsiteX92" fmla="*/ 8778827 w 9517857"/>
              <a:gd name="connsiteY92" fmla="*/ 172924 h 918344"/>
              <a:gd name="connsiteX93" fmla="*/ 8840778 w 9517857"/>
              <a:gd name="connsiteY93" fmla="*/ 143137 h 918344"/>
              <a:gd name="connsiteX94" fmla="*/ 9010380 w 9517857"/>
              <a:gd name="connsiteY94" fmla="*/ 91879 h 918344"/>
              <a:gd name="connsiteX95" fmla="*/ 9110856 w 9517857"/>
              <a:gd name="connsiteY95" fmla="*/ 70985 h 918344"/>
              <a:gd name="connsiteX96" fmla="*/ 9268817 w 9517857"/>
              <a:gd name="connsiteY96" fmla="*/ 53070 h 918344"/>
              <a:gd name="connsiteX97" fmla="*/ 9316667 w 9517857"/>
              <a:gd name="connsiteY97" fmla="*/ 45035 h 918344"/>
              <a:gd name="connsiteX98" fmla="*/ 9428209 w 9517857"/>
              <a:gd name="connsiteY98"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547829 w 9517857"/>
              <a:gd name="connsiteY34" fmla="*/ 5661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13545 w 9517857"/>
              <a:gd name="connsiteY49" fmla="*/ 34422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7965804 w 9517857"/>
              <a:gd name="connsiteY86" fmla="*/ 190533 h 918344"/>
              <a:gd name="connsiteX87" fmla="*/ 8147401 w 9517857"/>
              <a:gd name="connsiteY87" fmla="*/ 205605 h 918344"/>
              <a:gd name="connsiteX88" fmla="*/ 8256033 w 9517857"/>
              <a:gd name="connsiteY88" fmla="*/ 193701 h 918344"/>
              <a:gd name="connsiteX89" fmla="*/ 8551625 w 9517857"/>
              <a:gd name="connsiteY89" fmla="*/ 161505 h 918344"/>
              <a:gd name="connsiteX90" fmla="*/ 8715976 w 9517857"/>
              <a:gd name="connsiteY90" fmla="*/ 178362 h 918344"/>
              <a:gd name="connsiteX91" fmla="*/ 8778827 w 9517857"/>
              <a:gd name="connsiteY91" fmla="*/ 172924 h 918344"/>
              <a:gd name="connsiteX92" fmla="*/ 8840778 w 9517857"/>
              <a:gd name="connsiteY92" fmla="*/ 143137 h 918344"/>
              <a:gd name="connsiteX93" fmla="*/ 9010380 w 9517857"/>
              <a:gd name="connsiteY93" fmla="*/ 91879 h 918344"/>
              <a:gd name="connsiteX94" fmla="*/ 9110856 w 9517857"/>
              <a:gd name="connsiteY94" fmla="*/ 70985 h 918344"/>
              <a:gd name="connsiteX95" fmla="*/ 9268817 w 9517857"/>
              <a:gd name="connsiteY95" fmla="*/ 53070 h 918344"/>
              <a:gd name="connsiteX96" fmla="*/ 9316667 w 9517857"/>
              <a:gd name="connsiteY96" fmla="*/ 45035 h 918344"/>
              <a:gd name="connsiteX97" fmla="*/ 9428209 w 9517857"/>
              <a:gd name="connsiteY97"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47401 w 9517857"/>
              <a:gd name="connsiteY86" fmla="*/ 2056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856152 w 9517857"/>
              <a:gd name="connsiteY71" fmla="*/ 156354 h 918344"/>
              <a:gd name="connsiteX72" fmla="*/ 6014778 w 9517857"/>
              <a:gd name="connsiteY72" fmla="*/ 168326 h 918344"/>
              <a:gd name="connsiteX73" fmla="*/ 6194152 w 9517857"/>
              <a:gd name="connsiteY73" fmla="*/ 151760 h 918344"/>
              <a:gd name="connsiteX74" fmla="*/ 6281379 w 9517857"/>
              <a:gd name="connsiteY74" fmla="*/ 181614 h 918344"/>
              <a:gd name="connsiteX75" fmla="*/ 6374947 w 9517857"/>
              <a:gd name="connsiteY75" fmla="*/ 179787 h 918344"/>
              <a:gd name="connsiteX76" fmla="*/ 6448518 w 9517857"/>
              <a:gd name="connsiteY76" fmla="*/ 164366 h 918344"/>
              <a:gd name="connsiteX77" fmla="*/ 6544700 w 9517857"/>
              <a:gd name="connsiteY77" fmla="*/ 167149 h 918344"/>
              <a:gd name="connsiteX78" fmla="*/ 6648353 w 9517857"/>
              <a:gd name="connsiteY78" fmla="*/ 172238 h 918344"/>
              <a:gd name="connsiteX79" fmla="*/ 6736227 w 9517857"/>
              <a:gd name="connsiteY79" fmla="*/ 173204 h 918344"/>
              <a:gd name="connsiteX80" fmla="*/ 6977218 w 9517857"/>
              <a:gd name="connsiteY80" fmla="*/ 184277 h 918344"/>
              <a:gd name="connsiteX81" fmla="*/ 7065221 w 9517857"/>
              <a:gd name="connsiteY81" fmla="*/ 227519 h 918344"/>
              <a:gd name="connsiteX82" fmla="*/ 7366801 w 9517857"/>
              <a:gd name="connsiteY82" fmla="*/ 258938 h 918344"/>
              <a:gd name="connsiteX83" fmla="*/ 7433745 w 9517857"/>
              <a:gd name="connsiteY83" fmla="*/ 246959 h 918344"/>
              <a:gd name="connsiteX84" fmla="*/ 7644411 w 9517857"/>
              <a:gd name="connsiteY84" fmla="*/ 258974 h 918344"/>
              <a:gd name="connsiteX85" fmla="*/ 7825110 w 9517857"/>
              <a:gd name="connsiteY85" fmla="*/ 229097 h 918344"/>
              <a:gd name="connsiteX86" fmla="*/ 8106016 w 9517857"/>
              <a:gd name="connsiteY86" fmla="*/ 231005 h 918344"/>
              <a:gd name="connsiteX87" fmla="*/ 8256033 w 9517857"/>
              <a:gd name="connsiteY87" fmla="*/ 193701 h 918344"/>
              <a:gd name="connsiteX88" fmla="*/ 8551625 w 9517857"/>
              <a:gd name="connsiteY88" fmla="*/ 161505 h 918344"/>
              <a:gd name="connsiteX89" fmla="*/ 8715976 w 9517857"/>
              <a:gd name="connsiteY89" fmla="*/ 178362 h 918344"/>
              <a:gd name="connsiteX90" fmla="*/ 8778827 w 9517857"/>
              <a:gd name="connsiteY90" fmla="*/ 172924 h 918344"/>
              <a:gd name="connsiteX91" fmla="*/ 8840778 w 9517857"/>
              <a:gd name="connsiteY91" fmla="*/ 143137 h 918344"/>
              <a:gd name="connsiteX92" fmla="*/ 9010380 w 9517857"/>
              <a:gd name="connsiteY92" fmla="*/ 91879 h 918344"/>
              <a:gd name="connsiteX93" fmla="*/ 9110856 w 9517857"/>
              <a:gd name="connsiteY93" fmla="*/ 70985 h 918344"/>
              <a:gd name="connsiteX94" fmla="*/ 9268817 w 9517857"/>
              <a:gd name="connsiteY94" fmla="*/ 53070 h 918344"/>
              <a:gd name="connsiteX95" fmla="*/ 9316667 w 9517857"/>
              <a:gd name="connsiteY95" fmla="*/ 45035 h 918344"/>
              <a:gd name="connsiteX96" fmla="*/ 9428209 w 9517857"/>
              <a:gd name="connsiteY96"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6014778 w 9517857"/>
              <a:gd name="connsiteY71" fmla="*/ 16832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52996 w 9517857"/>
              <a:gd name="connsiteY67" fmla="*/ 2706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3979762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778827 w 9517857"/>
              <a:gd name="connsiteY89" fmla="*/ 172924 h 918344"/>
              <a:gd name="connsiteX90" fmla="*/ 8840778 w 9517857"/>
              <a:gd name="connsiteY90" fmla="*/ 143137 h 918344"/>
              <a:gd name="connsiteX91" fmla="*/ 9010380 w 9517857"/>
              <a:gd name="connsiteY91" fmla="*/ 91879 h 918344"/>
              <a:gd name="connsiteX92" fmla="*/ 9110856 w 9517857"/>
              <a:gd name="connsiteY92" fmla="*/ 70985 h 918344"/>
              <a:gd name="connsiteX93" fmla="*/ 9268817 w 9517857"/>
              <a:gd name="connsiteY93" fmla="*/ 53070 h 918344"/>
              <a:gd name="connsiteX94" fmla="*/ 9316667 w 9517857"/>
              <a:gd name="connsiteY94" fmla="*/ 45035 h 918344"/>
              <a:gd name="connsiteX95" fmla="*/ 9428209 w 9517857"/>
              <a:gd name="connsiteY95"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15976 w 9517857"/>
              <a:gd name="connsiteY88" fmla="*/ 178362 h 918344"/>
              <a:gd name="connsiteX89" fmla="*/ 8840778 w 9517857"/>
              <a:gd name="connsiteY89" fmla="*/ 143137 h 918344"/>
              <a:gd name="connsiteX90" fmla="*/ 9010380 w 9517857"/>
              <a:gd name="connsiteY90" fmla="*/ 91879 h 918344"/>
              <a:gd name="connsiteX91" fmla="*/ 9110856 w 9517857"/>
              <a:gd name="connsiteY91" fmla="*/ 70985 h 918344"/>
              <a:gd name="connsiteX92" fmla="*/ 9268817 w 9517857"/>
              <a:gd name="connsiteY92" fmla="*/ 53070 h 918344"/>
              <a:gd name="connsiteX93" fmla="*/ 9316667 w 9517857"/>
              <a:gd name="connsiteY93" fmla="*/ 45035 h 918344"/>
              <a:gd name="connsiteX94" fmla="*/ 9428209 w 9517857"/>
              <a:gd name="connsiteY94"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840778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10380 w 9517857"/>
              <a:gd name="connsiteY89" fmla="*/ 9187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791116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06016 w 9517857"/>
              <a:gd name="connsiteY85" fmla="*/ 2310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 name="connsiteX0" fmla="*/ 4686423 w 9517857"/>
              <a:gd name="connsiteY0" fmla="*/ 247907 h 918344"/>
              <a:gd name="connsiteX1" fmla="*/ 4689051 w 9517857"/>
              <a:gd name="connsiteY1" fmla="*/ 250956 h 918344"/>
              <a:gd name="connsiteX2" fmla="*/ 4687244 w 9517857"/>
              <a:gd name="connsiteY2" fmla="*/ 251286 h 918344"/>
              <a:gd name="connsiteX3" fmla="*/ 4686423 w 9517857"/>
              <a:gd name="connsiteY3" fmla="*/ 247907 h 918344"/>
              <a:gd name="connsiteX4" fmla="*/ 4685225 w 9517857"/>
              <a:gd name="connsiteY4" fmla="*/ 246518 h 918344"/>
              <a:gd name="connsiteX5" fmla="*/ 4686133 w 9517857"/>
              <a:gd name="connsiteY5" fmla="*/ 246715 h 918344"/>
              <a:gd name="connsiteX6" fmla="*/ 4686423 w 9517857"/>
              <a:gd name="connsiteY6" fmla="*/ 247907 h 918344"/>
              <a:gd name="connsiteX7" fmla="*/ 4685225 w 9517857"/>
              <a:gd name="connsiteY7" fmla="*/ 246518 h 918344"/>
              <a:gd name="connsiteX8" fmla="*/ 9428209 w 9517857"/>
              <a:gd name="connsiteY8" fmla="*/ 29911 h 918344"/>
              <a:gd name="connsiteX9" fmla="*/ 9517857 w 9517857"/>
              <a:gd name="connsiteY9" fmla="*/ 0 h 918344"/>
              <a:gd name="connsiteX10" fmla="*/ 9517857 w 9517857"/>
              <a:gd name="connsiteY10" fmla="*/ 918344 h 918344"/>
              <a:gd name="connsiteX11" fmla="*/ 14604 w 9517857"/>
              <a:gd name="connsiteY11" fmla="*/ 918344 h 918344"/>
              <a:gd name="connsiteX12" fmla="*/ 12841 w 9517857"/>
              <a:gd name="connsiteY12" fmla="*/ 917751 h 918344"/>
              <a:gd name="connsiteX13" fmla="*/ 93 w 9517857"/>
              <a:gd name="connsiteY13" fmla="*/ 912459 h 918344"/>
              <a:gd name="connsiteX14" fmla="*/ 58674 w 9517857"/>
              <a:gd name="connsiteY14" fmla="*/ 890310 h 918344"/>
              <a:gd name="connsiteX15" fmla="*/ 275005 w 9517857"/>
              <a:gd name="connsiteY15" fmla="*/ 807217 h 918344"/>
              <a:gd name="connsiteX16" fmla="*/ 587824 w 9517857"/>
              <a:gd name="connsiteY16" fmla="*/ 798183 h 918344"/>
              <a:gd name="connsiteX17" fmla="*/ 651826 w 9517857"/>
              <a:gd name="connsiteY17" fmla="*/ 738326 h 918344"/>
              <a:gd name="connsiteX18" fmla="*/ 727985 w 9517857"/>
              <a:gd name="connsiteY18" fmla="*/ 719814 h 918344"/>
              <a:gd name="connsiteX19" fmla="*/ 778982 w 9517857"/>
              <a:gd name="connsiteY19" fmla="*/ 710130 h 918344"/>
              <a:gd name="connsiteX20" fmla="*/ 849944 w 9517857"/>
              <a:gd name="connsiteY20" fmla="*/ 717975 h 918344"/>
              <a:gd name="connsiteX21" fmla="*/ 921659 w 9517857"/>
              <a:gd name="connsiteY21" fmla="*/ 712683 h 918344"/>
              <a:gd name="connsiteX22" fmla="*/ 930946 w 9517857"/>
              <a:gd name="connsiteY22" fmla="*/ 734034 h 918344"/>
              <a:gd name="connsiteX23" fmla="*/ 986250 w 9517857"/>
              <a:gd name="connsiteY23" fmla="*/ 713518 h 918344"/>
              <a:gd name="connsiteX24" fmla="*/ 1013752 w 9517857"/>
              <a:gd name="connsiteY24" fmla="*/ 713349 h 918344"/>
              <a:gd name="connsiteX25" fmla="*/ 1023734 w 9517857"/>
              <a:gd name="connsiteY25" fmla="*/ 718559 h 918344"/>
              <a:gd name="connsiteX26" fmla="*/ 1063207 w 9517857"/>
              <a:gd name="connsiteY26" fmla="*/ 715639 h 918344"/>
              <a:gd name="connsiteX27" fmla="*/ 1081980 w 9517857"/>
              <a:gd name="connsiteY27" fmla="*/ 738443 h 918344"/>
              <a:gd name="connsiteX28" fmla="*/ 1218120 w 9517857"/>
              <a:gd name="connsiteY28" fmla="*/ 713268 h 918344"/>
              <a:gd name="connsiteX29" fmla="*/ 1397459 w 9517857"/>
              <a:gd name="connsiteY29" fmla="*/ 691178 h 918344"/>
              <a:gd name="connsiteX30" fmla="*/ 1580688 w 9517857"/>
              <a:gd name="connsiteY30" fmla="*/ 693685 h 918344"/>
              <a:gd name="connsiteX31" fmla="*/ 1772334 w 9517857"/>
              <a:gd name="connsiteY31" fmla="*/ 710628 h 918344"/>
              <a:gd name="connsiteX32" fmla="*/ 2002561 w 9517857"/>
              <a:gd name="connsiteY32" fmla="*/ 659905 h 918344"/>
              <a:gd name="connsiteX33" fmla="*/ 2135144 w 9517857"/>
              <a:gd name="connsiteY33" fmla="*/ 636489 h 918344"/>
              <a:gd name="connsiteX34" fmla="*/ 2448505 w 9517857"/>
              <a:gd name="connsiteY34" fmla="*/ 578838 h 918344"/>
              <a:gd name="connsiteX35" fmla="*/ 2658055 w 9517857"/>
              <a:gd name="connsiteY35" fmla="*/ 578715 h 918344"/>
              <a:gd name="connsiteX36" fmla="*/ 2693698 w 9517857"/>
              <a:gd name="connsiteY36" fmla="*/ 560017 h 918344"/>
              <a:gd name="connsiteX37" fmla="*/ 2699673 w 9517857"/>
              <a:gd name="connsiteY37" fmla="*/ 556388 h 918344"/>
              <a:gd name="connsiteX38" fmla="*/ 2727306 w 9517857"/>
              <a:gd name="connsiteY38" fmla="*/ 550686 h 918344"/>
              <a:gd name="connsiteX39" fmla="*/ 2730451 w 9517857"/>
              <a:gd name="connsiteY39" fmla="*/ 538046 h 918344"/>
              <a:gd name="connsiteX40" fmla="*/ 2768713 w 9517857"/>
              <a:gd name="connsiteY40" fmla="*/ 521563 h 918344"/>
              <a:gd name="connsiteX41" fmla="*/ 2820868 w 9517857"/>
              <a:gd name="connsiteY41" fmla="*/ 514148 h 918344"/>
              <a:gd name="connsiteX42" fmla="*/ 3073635 w 9517857"/>
              <a:gd name="connsiteY42" fmla="*/ 491282 h 918344"/>
              <a:gd name="connsiteX43" fmla="*/ 3222071 w 9517857"/>
              <a:gd name="connsiteY43" fmla="*/ 470547 h 918344"/>
              <a:gd name="connsiteX44" fmla="*/ 3274069 w 9517857"/>
              <a:gd name="connsiteY44" fmla="*/ 451593 h 918344"/>
              <a:gd name="connsiteX45" fmla="*/ 3349632 w 9517857"/>
              <a:gd name="connsiteY45" fmla="*/ 432571 h 918344"/>
              <a:gd name="connsiteX46" fmla="*/ 3479593 w 9517857"/>
              <a:gd name="connsiteY46" fmla="*/ 390425 h 918344"/>
              <a:gd name="connsiteX47" fmla="*/ 3750023 w 9517857"/>
              <a:gd name="connsiteY47" fmla="*/ 370666 h 918344"/>
              <a:gd name="connsiteX48" fmla="*/ 3844133 w 9517857"/>
              <a:gd name="connsiteY48" fmla="*/ 360636 h 918344"/>
              <a:gd name="connsiteX49" fmla="*/ 4037701 w 9517857"/>
              <a:gd name="connsiteY49" fmla="*/ 350573 h 918344"/>
              <a:gd name="connsiteX50" fmla="*/ 4266740 w 9517857"/>
              <a:gd name="connsiteY50" fmla="*/ 361442 h 918344"/>
              <a:gd name="connsiteX51" fmla="*/ 4430770 w 9517857"/>
              <a:gd name="connsiteY51" fmla="*/ 342631 h 918344"/>
              <a:gd name="connsiteX52" fmla="*/ 4512664 w 9517857"/>
              <a:gd name="connsiteY52" fmla="*/ 319936 h 918344"/>
              <a:gd name="connsiteX53" fmla="*/ 4616423 w 9517857"/>
              <a:gd name="connsiteY53" fmla="*/ 290902 h 918344"/>
              <a:gd name="connsiteX54" fmla="*/ 4691675 w 9517857"/>
              <a:gd name="connsiteY54" fmla="*/ 253999 h 918344"/>
              <a:gd name="connsiteX55" fmla="*/ 4689051 w 9517857"/>
              <a:gd name="connsiteY55" fmla="*/ 250956 h 918344"/>
              <a:gd name="connsiteX56" fmla="*/ 4719994 w 9517857"/>
              <a:gd name="connsiteY56" fmla="*/ 245295 h 918344"/>
              <a:gd name="connsiteX57" fmla="*/ 4752894 w 9517857"/>
              <a:gd name="connsiteY57" fmla="*/ 239863 h 918344"/>
              <a:gd name="connsiteX58" fmla="*/ 4769329 w 9517857"/>
              <a:gd name="connsiteY58" fmla="*/ 233573 h 918344"/>
              <a:gd name="connsiteX59" fmla="*/ 4775634 w 9517857"/>
              <a:gd name="connsiteY59" fmla="*/ 234051 h 918344"/>
              <a:gd name="connsiteX60" fmla="*/ 4790452 w 9517857"/>
              <a:gd name="connsiteY60" fmla="*/ 233560 h 918344"/>
              <a:gd name="connsiteX61" fmla="*/ 4789062 w 9517857"/>
              <a:gd name="connsiteY61" fmla="*/ 241912 h 918344"/>
              <a:gd name="connsiteX62" fmla="*/ 4827826 w 9517857"/>
              <a:gd name="connsiteY62" fmla="*/ 246965 h 918344"/>
              <a:gd name="connsiteX63" fmla="*/ 4892569 w 9517857"/>
              <a:gd name="connsiteY63" fmla="*/ 249921 h 918344"/>
              <a:gd name="connsiteX64" fmla="*/ 4896611 w 9517857"/>
              <a:gd name="connsiteY64" fmla="*/ 240436 h 918344"/>
              <a:gd name="connsiteX65" fmla="*/ 4917286 w 9517857"/>
              <a:gd name="connsiteY65" fmla="*/ 243647 h 918344"/>
              <a:gd name="connsiteX66" fmla="*/ 5060397 w 9517857"/>
              <a:gd name="connsiteY66" fmla="*/ 263676 h 918344"/>
              <a:gd name="connsiteX67" fmla="*/ 5244719 w 9517857"/>
              <a:gd name="connsiteY67" fmla="*/ 245243 h 918344"/>
              <a:gd name="connsiteX68" fmla="*/ 5358056 w 9517857"/>
              <a:gd name="connsiteY68" fmla="*/ 247236 h 918344"/>
              <a:gd name="connsiteX69" fmla="*/ 5426496 w 9517857"/>
              <a:gd name="connsiteY69" fmla="*/ 235130 h 918344"/>
              <a:gd name="connsiteX70" fmla="*/ 5497161 w 9517857"/>
              <a:gd name="connsiteY70" fmla="*/ 228796 h 918344"/>
              <a:gd name="connsiteX71" fmla="*/ 5923732 w 9517857"/>
              <a:gd name="connsiteY71" fmla="*/ 187376 h 918344"/>
              <a:gd name="connsiteX72" fmla="*/ 6194152 w 9517857"/>
              <a:gd name="connsiteY72" fmla="*/ 151760 h 918344"/>
              <a:gd name="connsiteX73" fmla="*/ 6281379 w 9517857"/>
              <a:gd name="connsiteY73" fmla="*/ 181614 h 918344"/>
              <a:gd name="connsiteX74" fmla="*/ 6374947 w 9517857"/>
              <a:gd name="connsiteY74" fmla="*/ 179787 h 918344"/>
              <a:gd name="connsiteX75" fmla="*/ 6448518 w 9517857"/>
              <a:gd name="connsiteY75" fmla="*/ 164366 h 918344"/>
              <a:gd name="connsiteX76" fmla="*/ 6544700 w 9517857"/>
              <a:gd name="connsiteY76" fmla="*/ 167149 h 918344"/>
              <a:gd name="connsiteX77" fmla="*/ 6648353 w 9517857"/>
              <a:gd name="connsiteY77" fmla="*/ 172238 h 918344"/>
              <a:gd name="connsiteX78" fmla="*/ 6736227 w 9517857"/>
              <a:gd name="connsiteY78" fmla="*/ 173204 h 918344"/>
              <a:gd name="connsiteX79" fmla="*/ 6977218 w 9517857"/>
              <a:gd name="connsiteY79" fmla="*/ 184277 h 918344"/>
              <a:gd name="connsiteX80" fmla="*/ 7065221 w 9517857"/>
              <a:gd name="connsiteY80" fmla="*/ 227519 h 918344"/>
              <a:gd name="connsiteX81" fmla="*/ 7366801 w 9517857"/>
              <a:gd name="connsiteY81" fmla="*/ 258938 h 918344"/>
              <a:gd name="connsiteX82" fmla="*/ 7433745 w 9517857"/>
              <a:gd name="connsiteY82" fmla="*/ 246959 h 918344"/>
              <a:gd name="connsiteX83" fmla="*/ 7644411 w 9517857"/>
              <a:gd name="connsiteY83" fmla="*/ 258974 h 918344"/>
              <a:gd name="connsiteX84" fmla="*/ 7825110 w 9517857"/>
              <a:gd name="connsiteY84" fmla="*/ 229097 h 918344"/>
              <a:gd name="connsiteX85" fmla="*/ 8163955 w 9517857"/>
              <a:gd name="connsiteY85" fmla="*/ 205605 h 918344"/>
              <a:gd name="connsiteX86" fmla="*/ 8256033 w 9517857"/>
              <a:gd name="connsiteY86" fmla="*/ 193701 h 918344"/>
              <a:gd name="connsiteX87" fmla="*/ 8551625 w 9517857"/>
              <a:gd name="connsiteY87" fmla="*/ 161505 h 918344"/>
              <a:gd name="connsiteX88" fmla="*/ 8683515 w 9517857"/>
              <a:gd name="connsiteY88" fmla="*/ 143137 h 918344"/>
              <a:gd name="connsiteX89" fmla="*/ 9002103 w 9517857"/>
              <a:gd name="connsiteY89" fmla="*/ 85529 h 918344"/>
              <a:gd name="connsiteX90" fmla="*/ 9110856 w 9517857"/>
              <a:gd name="connsiteY90" fmla="*/ 70985 h 918344"/>
              <a:gd name="connsiteX91" fmla="*/ 9268817 w 9517857"/>
              <a:gd name="connsiteY91" fmla="*/ 53070 h 918344"/>
              <a:gd name="connsiteX92" fmla="*/ 9316667 w 9517857"/>
              <a:gd name="connsiteY92" fmla="*/ 45035 h 918344"/>
              <a:gd name="connsiteX93" fmla="*/ 9428209 w 9517857"/>
              <a:gd name="connsiteY93" fmla="*/ 29911 h 91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17857" h="918344">
                <a:moveTo>
                  <a:pt x="4686423" y="247907"/>
                </a:moveTo>
                <a:lnTo>
                  <a:pt x="4689051" y="250956"/>
                </a:lnTo>
                <a:lnTo>
                  <a:pt x="4687244" y="251286"/>
                </a:lnTo>
                <a:lnTo>
                  <a:pt x="4686423" y="247907"/>
                </a:lnTo>
                <a:close/>
                <a:moveTo>
                  <a:pt x="4685225" y="246518"/>
                </a:moveTo>
                <a:cubicBezTo>
                  <a:pt x="4688837" y="243186"/>
                  <a:pt x="4687468" y="244586"/>
                  <a:pt x="4686133" y="246715"/>
                </a:cubicBezTo>
                <a:cubicBezTo>
                  <a:pt x="4686230" y="247112"/>
                  <a:pt x="4686326" y="247510"/>
                  <a:pt x="4686423" y="247907"/>
                </a:cubicBezTo>
                <a:lnTo>
                  <a:pt x="4685225" y="246518"/>
                </a:lnTo>
                <a:close/>
                <a:moveTo>
                  <a:pt x="9428209" y="29911"/>
                </a:moveTo>
                <a:lnTo>
                  <a:pt x="9517857" y="0"/>
                </a:lnTo>
                <a:lnTo>
                  <a:pt x="9517857" y="918344"/>
                </a:lnTo>
                <a:lnTo>
                  <a:pt x="14604" y="918344"/>
                </a:lnTo>
                <a:lnTo>
                  <a:pt x="12841" y="917751"/>
                </a:lnTo>
                <a:cubicBezTo>
                  <a:pt x="4532" y="914852"/>
                  <a:pt x="-773" y="912795"/>
                  <a:pt x="93" y="912459"/>
                </a:cubicBezTo>
                <a:cubicBezTo>
                  <a:pt x="172" y="912286"/>
                  <a:pt x="58594" y="890483"/>
                  <a:pt x="58674" y="890310"/>
                </a:cubicBezTo>
                <a:cubicBezTo>
                  <a:pt x="127436" y="929602"/>
                  <a:pt x="206243" y="828214"/>
                  <a:pt x="275005" y="807217"/>
                </a:cubicBezTo>
                <a:cubicBezTo>
                  <a:pt x="303983" y="806075"/>
                  <a:pt x="504960" y="777363"/>
                  <a:pt x="587824" y="798183"/>
                </a:cubicBezTo>
                <a:cubicBezTo>
                  <a:pt x="598733" y="769336"/>
                  <a:pt x="682904" y="785912"/>
                  <a:pt x="651826" y="738326"/>
                </a:cubicBezTo>
                <a:cubicBezTo>
                  <a:pt x="688440" y="737850"/>
                  <a:pt x="753255" y="750384"/>
                  <a:pt x="727985" y="719814"/>
                </a:cubicBezTo>
                <a:cubicBezTo>
                  <a:pt x="739648" y="718737"/>
                  <a:pt x="775717" y="715075"/>
                  <a:pt x="778982" y="710130"/>
                </a:cubicBezTo>
                <a:cubicBezTo>
                  <a:pt x="779189" y="709395"/>
                  <a:pt x="849736" y="718709"/>
                  <a:pt x="849944" y="717975"/>
                </a:cubicBezTo>
                <a:lnTo>
                  <a:pt x="921659" y="712683"/>
                </a:lnTo>
                <a:lnTo>
                  <a:pt x="930946" y="734034"/>
                </a:lnTo>
                <a:lnTo>
                  <a:pt x="986250" y="713518"/>
                </a:lnTo>
                <a:lnTo>
                  <a:pt x="1013752" y="713349"/>
                </a:lnTo>
                <a:lnTo>
                  <a:pt x="1023734" y="718559"/>
                </a:lnTo>
                <a:cubicBezTo>
                  <a:pt x="1033291" y="721264"/>
                  <a:pt x="1045398" y="721382"/>
                  <a:pt x="1063207" y="715639"/>
                </a:cubicBezTo>
                <a:lnTo>
                  <a:pt x="1081980" y="738443"/>
                </a:lnTo>
                <a:lnTo>
                  <a:pt x="1218120" y="713268"/>
                </a:lnTo>
                <a:cubicBezTo>
                  <a:pt x="1230137" y="716150"/>
                  <a:pt x="1387179" y="685167"/>
                  <a:pt x="1397459" y="691178"/>
                </a:cubicBezTo>
                <a:cubicBezTo>
                  <a:pt x="1490025" y="704972"/>
                  <a:pt x="1465878" y="715592"/>
                  <a:pt x="1580688" y="693685"/>
                </a:cubicBezTo>
                <a:cubicBezTo>
                  <a:pt x="1607067" y="704367"/>
                  <a:pt x="1719477" y="658227"/>
                  <a:pt x="1772334" y="710628"/>
                </a:cubicBezTo>
                <a:cubicBezTo>
                  <a:pt x="1745536" y="644812"/>
                  <a:pt x="1976078" y="716424"/>
                  <a:pt x="2002561" y="659905"/>
                </a:cubicBezTo>
                <a:cubicBezTo>
                  <a:pt x="2045346" y="660345"/>
                  <a:pt x="2166676" y="654379"/>
                  <a:pt x="2135144" y="636489"/>
                </a:cubicBezTo>
                <a:cubicBezTo>
                  <a:pt x="2226022" y="620861"/>
                  <a:pt x="2361353" y="588467"/>
                  <a:pt x="2448505" y="578838"/>
                </a:cubicBezTo>
                <a:cubicBezTo>
                  <a:pt x="2446114" y="626857"/>
                  <a:pt x="2632278" y="528268"/>
                  <a:pt x="2658055" y="578715"/>
                </a:cubicBezTo>
                <a:cubicBezTo>
                  <a:pt x="2670795" y="573569"/>
                  <a:pt x="2682322" y="566993"/>
                  <a:pt x="2693698" y="560017"/>
                </a:cubicBezTo>
                <a:lnTo>
                  <a:pt x="2699673" y="556388"/>
                </a:lnTo>
                <a:lnTo>
                  <a:pt x="2727306" y="550686"/>
                </a:lnTo>
                <a:lnTo>
                  <a:pt x="2730451" y="538046"/>
                </a:lnTo>
                <a:lnTo>
                  <a:pt x="2768713" y="521563"/>
                </a:lnTo>
                <a:cubicBezTo>
                  <a:pt x="2783756" y="517092"/>
                  <a:pt x="2800788" y="514279"/>
                  <a:pt x="2820868" y="514148"/>
                </a:cubicBezTo>
                <a:cubicBezTo>
                  <a:pt x="2894791" y="532873"/>
                  <a:pt x="2981506" y="465495"/>
                  <a:pt x="3073635" y="491282"/>
                </a:cubicBezTo>
                <a:cubicBezTo>
                  <a:pt x="3106872" y="496612"/>
                  <a:pt x="3205785" y="487706"/>
                  <a:pt x="3222071" y="470547"/>
                </a:cubicBezTo>
                <a:cubicBezTo>
                  <a:pt x="3242193" y="465502"/>
                  <a:pt x="3267163" y="469124"/>
                  <a:pt x="3274069" y="451593"/>
                </a:cubicBezTo>
                <a:cubicBezTo>
                  <a:pt x="3286659" y="430153"/>
                  <a:pt x="3363648" y="455559"/>
                  <a:pt x="3349632" y="432571"/>
                </a:cubicBezTo>
                <a:lnTo>
                  <a:pt x="3479593" y="390425"/>
                </a:lnTo>
                <a:cubicBezTo>
                  <a:pt x="3546325" y="380108"/>
                  <a:pt x="3689266" y="375631"/>
                  <a:pt x="3750023" y="370666"/>
                </a:cubicBezTo>
                <a:cubicBezTo>
                  <a:pt x="3810780" y="365701"/>
                  <a:pt x="3796187" y="363985"/>
                  <a:pt x="3844133" y="360636"/>
                </a:cubicBezTo>
                <a:cubicBezTo>
                  <a:pt x="3892079" y="357287"/>
                  <a:pt x="4007004" y="338828"/>
                  <a:pt x="4037701" y="350573"/>
                </a:cubicBezTo>
                <a:cubicBezTo>
                  <a:pt x="4133026" y="338752"/>
                  <a:pt x="4159924" y="363178"/>
                  <a:pt x="4266740" y="361442"/>
                </a:cubicBezTo>
                <a:cubicBezTo>
                  <a:pt x="4385770" y="354362"/>
                  <a:pt x="4314535" y="340131"/>
                  <a:pt x="4430770" y="342631"/>
                </a:cubicBezTo>
                <a:cubicBezTo>
                  <a:pt x="4439969" y="322582"/>
                  <a:pt x="4478290" y="314633"/>
                  <a:pt x="4512664" y="319936"/>
                </a:cubicBezTo>
                <a:cubicBezTo>
                  <a:pt x="4570011" y="315126"/>
                  <a:pt x="4549085" y="269587"/>
                  <a:pt x="4616423" y="290902"/>
                </a:cubicBezTo>
                <a:cubicBezTo>
                  <a:pt x="4599641" y="270265"/>
                  <a:pt x="4692085" y="269204"/>
                  <a:pt x="4691675" y="253999"/>
                </a:cubicBezTo>
                <a:lnTo>
                  <a:pt x="4689051" y="250956"/>
                </a:lnTo>
                <a:lnTo>
                  <a:pt x="4719994" y="245295"/>
                </a:lnTo>
                <a:cubicBezTo>
                  <a:pt x="4732635" y="242763"/>
                  <a:pt x="4745300" y="240323"/>
                  <a:pt x="4752894" y="239863"/>
                </a:cubicBezTo>
                <a:lnTo>
                  <a:pt x="4769329" y="233573"/>
                </a:lnTo>
                <a:lnTo>
                  <a:pt x="4775634" y="234051"/>
                </a:lnTo>
                <a:lnTo>
                  <a:pt x="4790452" y="233560"/>
                </a:lnTo>
                <a:lnTo>
                  <a:pt x="4789062" y="241912"/>
                </a:lnTo>
                <a:cubicBezTo>
                  <a:pt x="4786342" y="249920"/>
                  <a:pt x="4804560" y="248619"/>
                  <a:pt x="4827826" y="246965"/>
                </a:cubicBezTo>
                <a:cubicBezTo>
                  <a:pt x="4875782" y="239557"/>
                  <a:pt x="4874112" y="283401"/>
                  <a:pt x="4892569" y="249921"/>
                </a:cubicBezTo>
                <a:lnTo>
                  <a:pt x="4896611" y="240436"/>
                </a:lnTo>
                <a:lnTo>
                  <a:pt x="4917286" y="243647"/>
                </a:lnTo>
                <a:cubicBezTo>
                  <a:pt x="4944584" y="247520"/>
                  <a:pt x="5004445" y="259177"/>
                  <a:pt x="5060397" y="263676"/>
                </a:cubicBezTo>
                <a:cubicBezTo>
                  <a:pt x="5093356" y="238577"/>
                  <a:pt x="5149615" y="249939"/>
                  <a:pt x="5244719" y="245243"/>
                </a:cubicBezTo>
                <a:cubicBezTo>
                  <a:pt x="5280563" y="216460"/>
                  <a:pt x="5287005" y="287909"/>
                  <a:pt x="5358056" y="247236"/>
                </a:cubicBezTo>
                <a:cubicBezTo>
                  <a:pt x="5361752" y="250245"/>
                  <a:pt x="5403312" y="238203"/>
                  <a:pt x="5426496" y="235130"/>
                </a:cubicBezTo>
                <a:cubicBezTo>
                  <a:pt x="5449679" y="232057"/>
                  <a:pt x="5473549" y="245599"/>
                  <a:pt x="5497161" y="228796"/>
                </a:cubicBezTo>
                <a:cubicBezTo>
                  <a:pt x="5639351" y="214989"/>
                  <a:pt x="5707050" y="169433"/>
                  <a:pt x="5923732" y="187376"/>
                </a:cubicBezTo>
                <a:cubicBezTo>
                  <a:pt x="5980821" y="181528"/>
                  <a:pt x="6140195" y="184371"/>
                  <a:pt x="6194152" y="151760"/>
                </a:cubicBezTo>
                <a:cubicBezTo>
                  <a:pt x="6187280" y="177771"/>
                  <a:pt x="6304222" y="153398"/>
                  <a:pt x="6281379" y="181614"/>
                </a:cubicBezTo>
                <a:cubicBezTo>
                  <a:pt x="6321899" y="201807"/>
                  <a:pt x="6335111" y="162578"/>
                  <a:pt x="6374947" y="179787"/>
                </a:cubicBezTo>
                <a:cubicBezTo>
                  <a:pt x="6417404" y="181324"/>
                  <a:pt x="6402484" y="169682"/>
                  <a:pt x="6448518" y="164366"/>
                </a:cubicBezTo>
                <a:cubicBezTo>
                  <a:pt x="6504958" y="162476"/>
                  <a:pt x="6493438" y="111191"/>
                  <a:pt x="6544700" y="167149"/>
                </a:cubicBezTo>
                <a:cubicBezTo>
                  <a:pt x="6601507" y="148685"/>
                  <a:pt x="6566269" y="164374"/>
                  <a:pt x="6648353" y="172238"/>
                </a:cubicBezTo>
                <a:cubicBezTo>
                  <a:pt x="6680008" y="155211"/>
                  <a:pt x="6707960" y="160661"/>
                  <a:pt x="6736227" y="173204"/>
                </a:cubicBezTo>
                <a:cubicBezTo>
                  <a:pt x="6813963" y="164272"/>
                  <a:pt x="6888143" y="181284"/>
                  <a:pt x="6977218" y="184277"/>
                </a:cubicBezTo>
                <a:cubicBezTo>
                  <a:pt x="7040424" y="188306"/>
                  <a:pt x="7000291" y="215076"/>
                  <a:pt x="7065221" y="227519"/>
                </a:cubicBezTo>
                <a:cubicBezTo>
                  <a:pt x="7130151" y="239962"/>
                  <a:pt x="7277790" y="252523"/>
                  <a:pt x="7366801" y="258938"/>
                </a:cubicBezTo>
                <a:cubicBezTo>
                  <a:pt x="7377311" y="252420"/>
                  <a:pt x="7435314" y="238566"/>
                  <a:pt x="7433745" y="246959"/>
                </a:cubicBezTo>
                <a:cubicBezTo>
                  <a:pt x="7446076" y="243878"/>
                  <a:pt x="7639946" y="245807"/>
                  <a:pt x="7644411" y="258974"/>
                </a:cubicBezTo>
                <a:cubicBezTo>
                  <a:pt x="7708015" y="258000"/>
                  <a:pt x="7770249" y="247712"/>
                  <a:pt x="7825110" y="229097"/>
                </a:cubicBezTo>
                <a:cubicBezTo>
                  <a:pt x="7908941" y="220202"/>
                  <a:pt x="8092134" y="211504"/>
                  <a:pt x="8163955" y="205605"/>
                </a:cubicBezTo>
                <a:cubicBezTo>
                  <a:pt x="8183007" y="196598"/>
                  <a:pt x="8225048" y="207087"/>
                  <a:pt x="8256033" y="193701"/>
                </a:cubicBezTo>
                <a:cubicBezTo>
                  <a:pt x="8334440" y="185293"/>
                  <a:pt x="8474968" y="164062"/>
                  <a:pt x="8551625" y="161505"/>
                </a:cubicBezTo>
                <a:cubicBezTo>
                  <a:pt x="8649083" y="153078"/>
                  <a:pt x="8607056" y="154741"/>
                  <a:pt x="8683515" y="143137"/>
                </a:cubicBezTo>
                <a:cubicBezTo>
                  <a:pt x="8746256" y="121084"/>
                  <a:pt x="8897706" y="99547"/>
                  <a:pt x="9002103" y="85529"/>
                </a:cubicBezTo>
                <a:cubicBezTo>
                  <a:pt x="9018826" y="50490"/>
                  <a:pt x="9112524" y="108345"/>
                  <a:pt x="9110856" y="70985"/>
                </a:cubicBezTo>
                <a:cubicBezTo>
                  <a:pt x="9148189" y="94238"/>
                  <a:pt x="9209809" y="53273"/>
                  <a:pt x="9268817" y="53070"/>
                </a:cubicBezTo>
                <a:cubicBezTo>
                  <a:pt x="9279135" y="35985"/>
                  <a:pt x="9292736" y="36508"/>
                  <a:pt x="9316667" y="45035"/>
                </a:cubicBezTo>
                <a:cubicBezTo>
                  <a:pt x="9352186" y="45850"/>
                  <a:pt x="9390008" y="39787"/>
                  <a:pt x="9428209" y="29911"/>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E53E06F-A04F-4EB5-8C0F-E88FFAD94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62" y="6197752"/>
            <a:ext cx="879793" cy="467547"/>
          </a:xfrm>
          <a:prstGeom prst="rect">
            <a:avLst/>
          </a:prstGeom>
        </p:spPr>
      </p:pic>
    </p:spTree>
    <p:extLst>
      <p:ext uri="{BB962C8B-B14F-4D97-AF65-F5344CB8AC3E}">
        <p14:creationId xmlns:p14="http://schemas.microsoft.com/office/powerpoint/2010/main" val="761048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44A6BF-E3D7-453C-BA66-7FDB67192B5E}"/>
              </a:ext>
            </a:extLst>
          </p:cNvPr>
          <p:cNvSpPr>
            <a:spLocks noGrp="1"/>
          </p:cNvSpPr>
          <p:nvPr>
            <p:ph type="title"/>
          </p:nvPr>
        </p:nvSpPr>
        <p:spPr>
          <a:xfrm>
            <a:off x="360631" y="154976"/>
            <a:ext cx="7634163" cy="1102948"/>
          </a:xfrm>
        </p:spPr>
        <p:txBody>
          <a:bodyPr vert="horz" lIns="91440" tIns="45720" rIns="91440" bIns="45720" rtlCol="0" anchor="ctr">
            <a:normAutofit/>
          </a:bodyPr>
          <a:lstStyle/>
          <a:p>
            <a:r>
              <a:rPr lang="en-US">
                <a:solidFill>
                  <a:schemeClr val="tx1"/>
                </a:solidFill>
                <a:latin typeface="+mn-lt"/>
              </a:rPr>
              <a:t>Proposed Project </a:t>
            </a:r>
            <a:endParaRPr lang="en-US">
              <a:solidFill>
                <a:schemeClr val="tx1"/>
              </a:solidFill>
              <a:latin typeface="+mn-lt"/>
              <a:cs typeface="Calibri"/>
            </a:endParaRPr>
          </a:p>
        </p:txBody>
      </p:sp>
      <p:sp>
        <p:nvSpPr>
          <p:cNvPr id="6" name="TextBox 1">
            <a:extLst>
              <a:ext uri="{FF2B5EF4-FFF2-40B4-BE49-F238E27FC236}">
                <a16:creationId xmlns:a16="http://schemas.microsoft.com/office/drawing/2014/main" id="{F294BC3E-F2D4-9940-9B89-3F3F89A16FD0}"/>
              </a:ext>
            </a:extLst>
          </p:cNvPr>
          <p:cNvSpPr txBox="1"/>
          <p:nvPr/>
        </p:nvSpPr>
        <p:spPr>
          <a:xfrm>
            <a:off x="10181564" y="6341101"/>
            <a:ext cx="486436"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TextBox 1">
            <a:extLst>
              <a:ext uri="{FF2B5EF4-FFF2-40B4-BE49-F238E27FC236}">
                <a16:creationId xmlns:a16="http://schemas.microsoft.com/office/drawing/2014/main" id="{79419750-290D-DE4A-A35D-1C87261E9182}"/>
              </a:ext>
            </a:extLst>
          </p:cNvPr>
          <p:cNvSpPr txBox="1"/>
          <p:nvPr/>
        </p:nvSpPr>
        <p:spPr>
          <a:xfrm>
            <a:off x="164485" y="1628507"/>
            <a:ext cx="3397865" cy="36009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000000"/>
              </a:buClr>
              <a:buSzPct val="125000"/>
              <a:buFont typeface="ScalaSansLF-Regular" panose="02000503060000020004" pitchFamily="2" charset="0"/>
              <a:buChar char="&gt;"/>
              <a:tabLst/>
              <a:defRPr/>
            </a:pPr>
            <a:r>
              <a:rPr kumimoji="0" lang="en-US" sz="1600" b="0" i="0" u="none" strike="noStrike" kern="1200" cap="none" spc="0" normalizeH="0" baseline="0" noProof="0">
                <a:ln>
                  <a:noFill/>
                </a:ln>
                <a:solidFill>
                  <a:prstClr val="black"/>
                </a:solidFill>
                <a:effectLst/>
                <a:uLnTx/>
                <a:uFillTx/>
                <a:latin typeface="Calibri"/>
                <a:ea typeface="+mn-ea"/>
                <a:cs typeface="Calibri"/>
              </a:rPr>
              <a:t>Approximately </a:t>
            </a:r>
            <a:r>
              <a:rPr kumimoji="0" lang="en-US" sz="1600" b="1" i="0" u="none" strike="noStrike" kern="1200" cap="none" spc="0" normalizeH="0" baseline="0" noProof="0">
                <a:ln>
                  <a:noFill/>
                </a:ln>
                <a:solidFill>
                  <a:prstClr val="black"/>
                </a:solidFill>
                <a:effectLst/>
                <a:uLnTx/>
                <a:uFillTx/>
                <a:latin typeface="Calibri"/>
                <a:ea typeface="+mn-ea"/>
                <a:cs typeface="Calibri"/>
              </a:rPr>
              <a:t>19-mile</a:t>
            </a:r>
            <a:r>
              <a:rPr kumimoji="0" lang="en-US" sz="1600" b="0" i="0" u="none" strike="noStrike" kern="1200" cap="none" spc="0" normalizeH="0" baseline="0" noProof="0">
                <a:ln>
                  <a:noFill/>
                </a:ln>
                <a:solidFill>
                  <a:prstClr val="black"/>
                </a:solidFill>
                <a:effectLst/>
                <a:uLnTx/>
                <a:uFillTx/>
                <a:latin typeface="Calibri"/>
                <a:ea typeface="+mn-ea"/>
                <a:cs typeface="Calibri"/>
              </a:rPr>
              <a:t> </a:t>
            </a:r>
            <a:r>
              <a:rPr kumimoji="0" lang="en-US" sz="1600" b="1" i="0" u="none" strike="noStrike" kern="1200" cap="none" spc="0" normalizeH="0" baseline="0" noProof="0">
                <a:ln>
                  <a:noFill/>
                </a:ln>
                <a:solidFill>
                  <a:prstClr val="black"/>
                </a:solidFill>
                <a:effectLst/>
                <a:uLnTx/>
                <a:uFillTx/>
                <a:latin typeface="Calibri"/>
                <a:ea typeface="+mn-ea"/>
                <a:cs typeface="Calibri"/>
              </a:rPr>
              <a:t>corridor </a:t>
            </a:r>
            <a:r>
              <a:rPr kumimoji="0" lang="en-US" sz="1600" b="0" i="0" u="none" strike="noStrike" kern="1200" cap="none" spc="0" normalizeH="0" baseline="0" noProof="0">
                <a:ln>
                  <a:noFill/>
                </a:ln>
                <a:solidFill>
                  <a:prstClr val="black"/>
                </a:solidFill>
                <a:effectLst/>
                <a:uLnTx/>
                <a:uFillTx/>
                <a:latin typeface="Calibri"/>
                <a:ea typeface="+mn-ea"/>
                <a:cs typeface="Calibri"/>
              </a:rPr>
              <a:t>with </a:t>
            </a:r>
            <a:r>
              <a:rPr kumimoji="0" lang="en-US" sz="1600" b="1" i="0" u="none" strike="noStrike" kern="1200" cap="none" spc="0" normalizeH="0" baseline="0" noProof="0">
                <a:ln>
                  <a:noFill/>
                </a:ln>
                <a:solidFill>
                  <a:prstClr val="black"/>
                </a:solidFill>
                <a:effectLst/>
                <a:uLnTx/>
                <a:uFillTx/>
                <a:latin typeface="Calibri"/>
                <a:ea typeface="+mn-ea"/>
                <a:cs typeface="Calibri"/>
              </a:rPr>
              <a:t>22 enhanced stations</a:t>
            </a:r>
          </a:p>
          <a:p>
            <a:pPr marL="342900" marR="0" lvl="0" indent="-342900" algn="l" defTabSz="914400" rtl="0" eaLnBrk="1" fontAlgn="auto" latinLnBrk="0" hangingPunct="1">
              <a:lnSpc>
                <a:spcPct val="100000"/>
              </a:lnSpc>
              <a:spcBef>
                <a:spcPts val="0"/>
              </a:spcBef>
              <a:spcAft>
                <a:spcPts val="600"/>
              </a:spcAft>
              <a:buClr>
                <a:srgbClr val="000000"/>
              </a:buClr>
              <a:buSzPct val="125000"/>
              <a:buFont typeface="ScalaSansLF-Regular" panose="02000503060000020004" pitchFamily="2" charset="0"/>
              <a:buChar char="&gt;"/>
              <a:tabLst/>
              <a:defRPr/>
            </a:pPr>
            <a:r>
              <a:rPr kumimoji="0" lang="en-US" sz="1600" b="1" i="0" u="none" strike="noStrike" kern="1200" cap="none" spc="0" normalizeH="0" baseline="0" noProof="0">
                <a:ln>
                  <a:noFill/>
                </a:ln>
                <a:solidFill>
                  <a:prstClr val="black"/>
                </a:solidFill>
                <a:effectLst/>
                <a:uLnTx/>
                <a:uFillTx/>
                <a:latin typeface="Calibri"/>
                <a:ea typeface="+mn-ea"/>
                <a:cs typeface="Calibri"/>
              </a:rPr>
              <a:t>6 stations </a:t>
            </a:r>
            <a:r>
              <a:rPr kumimoji="0" lang="en-US" sz="1600" b="0" i="0" u="none" strike="noStrike" kern="1200" cap="none" spc="0" normalizeH="0" baseline="0" noProof="0">
                <a:ln>
                  <a:noFill/>
                </a:ln>
                <a:solidFill>
                  <a:prstClr val="black"/>
                </a:solidFill>
                <a:effectLst/>
                <a:uLnTx/>
                <a:uFillTx/>
                <a:latin typeface="Calibri"/>
                <a:ea typeface="+mn-ea"/>
                <a:cs typeface="Calibri"/>
              </a:rPr>
              <a:t>in Burbank with connections to Media District, Downtown Burbank, and Metrolink</a:t>
            </a:r>
            <a:endParaRPr kumimoji="0" lang="en-US" sz="1600" b="1" i="0" u="none" strike="noStrike" kern="1200" cap="none" spc="0" normalizeH="0" baseline="0" noProof="0">
              <a:ln>
                <a:noFill/>
              </a:ln>
              <a:solidFill>
                <a:prstClr val="black"/>
              </a:solidFill>
              <a:effectLst/>
              <a:uLnTx/>
              <a:uFillTx/>
              <a:latin typeface="Calibri"/>
              <a:ea typeface="+mn-ea"/>
              <a:cs typeface="Calibri"/>
            </a:endParaRPr>
          </a:p>
          <a:p>
            <a:pPr marL="342900" marR="0" lvl="0" indent="-342900" algn="l" defTabSz="914400" rtl="0" eaLnBrk="1" fontAlgn="auto" latinLnBrk="0" hangingPunct="1">
              <a:lnSpc>
                <a:spcPct val="100000"/>
              </a:lnSpc>
              <a:spcBef>
                <a:spcPts val="0"/>
              </a:spcBef>
              <a:spcAft>
                <a:spcPts val="600"/>
              </a:spcAft>
              <a:buClr>
                <a:srgbClr val="000000"/>
              </a:buClr>
              <a:buSzPct val="125000"/>
              <a:buFont typeface="ScalaSansLF-Regular,Sans-Serif" panose="02000503060000020004" pitchFamily="2" charset="0"/>
              <a:buChar char="&gt;"/>
              <a:tabLst/>
              <a:defRPr/>
            </a:pPr>
            <a:r>
              <a:rPr kumimoji="0" lang="en-US" sz="1600" b="0" i="0" u="none" strike="noStrike" kern="1200" cap="none" spc="0" normalizeH="0" baseline="0" noProof="0">
                <a:ln>
                  <a:noFill/>
                </a:ln>
                <a:solidFill>
                  <a:prstClr val="black"/>
                </a:solidFill>
                <a:effectLst/>
                <a:uLnTx/>
                <a:uFillTx/>
                <a:latin typeface="Calibri"/>
                <a:ea typeface="+mn-lt"/>
                <a:cs typeface="Calibri"/>
              </a:rPr>
              <a:t>Improves service reliability and customer experience; total peak travel time savings of </a:t>
            </a:r>
            <a:r>
              <a:rPr kumimoji="0" lang="en-US" sz="1600" b="1" i="0" u="none" strike="noStrike" kern="1200" cap="none" spc="0" normalizeH="0" baseline="0" noProof="0">
                <a:ln>
                  <a:noFill/>
                </a:ln>
                <a:solidFill>
                  <a:prstClr val="black"/>
                </a:solidFill>
                <a:effectLst/>
                <a:uLnTx/>
                <a:uFillTx/>
                <a:latin typeface="Calibri"/>
                <a:ea typeface="+mn-lt"/>
                <a:cs typeface="Calibri"/>
              </a:rPr>
              <a:t>34-44%</a:t>
            </a:r>
          </a:p>
          <a:p>
            <a:pPr marL="342900" marR="0" lvl="0" indent="-342900" algn="l" defTabSz="914400" rtl="0" eaLnBrk="1" fontAlgn="auto" latinLnBrk="0" hangingPunct="1">
              <a:lnSpc>
                <a:spcPct val="100000"/>
              </a:lnSpc>
              <a:spcBef>
                <a:spcPts val="0"/>
              </a:spcBef>
              <a:spcAft>
                <a:spcPts val="600"/>
              </a:spcAft>
              <a:buClr>
                <a:srgbClr val="000000"/>
              </a:buClr>
              <a:buSzPct val="125000"/>
              <a:buFont typeface="ScalaSansLF-Regular,Sans-Serif" panose="02000503060000020004" pitchFamily="2" charset="0"/>
              <a:buChar char="&gt;"/>
              <a:tabLst/>
              <a:defRPr/>
            </a:pPr>
            <a:r>
              <a:rPr kumimoji="0" lang="en-US" sz="1600" b="0" i="0" u="none" strike="noStrike" kern="1200" cap="none" spc="0" normalizeH="0" baseline="0" noProof="0">
                <a:ln>
                  <a:noFill/>
                </a:ln>
                <a:solidFill>
                  <a:prstClr val="black"/>
                </a:solidFill>
                <a:effectLst/>
                <a:uLnTx/>
                <a:uFillTx/>
                <a:latin typeface="Calibri"/>
                <a:ea typeface="+mn-lt"/>
                <a:cs typeface="Calibri"/>
              </a:rPr>
              <a:t>Enhanced connectivity to </a:t>
            </a:r>
            <a:r>
              <a:rPr kumimoji="0" lang="en-US" sz="1600" b="1" i="0" u="none" strike="noStrike" kern="1200" cap="none" spc="0" normalizeH="0" baseline="0" noProof="0">
                <a:ln>
                  <a:noFill/>
                </a:ln>
                <a:solidFill>
                  <a:prstClr val="black"/>
                </a:solidFill>
                <a:effectLst/>
                <a:uLnTx/>
                <a:uFillTx/>
                <a:latin typeface="Calibri"/>
                <a:ea typeface="+mn-lt"/>
                <a:cs typeface="Calibri"/>
              </a:rPr>
              <a:t>Metro Lines A, B, and G</a:t>
            </a:r>
          </a:p>
          <a:p>
            <a:pPr marL="342900" marR="0" lvl="0" indent="-342900" algn="l" defTabSz="914400" rtl="0" eaLnBrk="1" fontAlgn="auto" latinLnBrk="0" hangingPunct="1">
              <a:lnSpc>
                <a:spcPct val="100000"/>
              </a:lnSpc>
              <a:spcBef>
                <a:spcPts val="0"/>
              </a:spcBef>
              <a:spcAft>
                <a:spcPts val="600"/>
              </a:spcAft>
              <a:buClr>
                <a:srgbClr val="000000"/>
              </a:buClr>
              <a:buSzPct val="125000"/>
              <a:buFont typeface="ScalaSansLF-Regular,Sans-Serif" panose="02000503060000020004" pitchFamily="2" charset="0"/>
              <a:buChar char="&gt;"/>
              <a:tabLst/>
              <a:defRPr/>
            </a:pPr>
            <a:r>
              <a:rPr kumimoji="0" lang="en-US" sz="1600" b="0" i="0" u="none" strike="noStrike" kern="1200" cap="none" spc="0" normalizeH="0" baseline="0" noProof="0">
                <a:ln>
                  <a:noFill/>
                </a:ln>
                <a:solidFill>
                  <a:prstClr val="black"/>
                </a:solidFill>
                <a:effectLst/>
                <a:uLnTx/>
                <a:uFillTx/>
                <a:latin typeface="Calibri"/>
                <a:ea typeface="+mn-lt"/>
                <a:cs typeface="Calibri"/>
              </a:rPr>
              <a:t>Anticipated to attract </a:t>
            </a:r>
            <a:r>
              <a:rPr kumimoji="0" lang="en-US" sz="1600" b="1" i="0" u="none" strike="noStrike" kern="1200" cap="none" spc="0" normalizeH="0" baseline="0" noProof="0">
                <a:ln>
                  <a:noFill/>
                </a:ln>
                <a:solidFill>
                  <a:prstClr val="black"/>
                </a:solidFill>
                <a:effectLst/>
                <a:uLnTx/>
                <a:uFillTx/>
                <a:latin typeface="Calibri"/>
                <a:ea typeface="+mn-lt"/>
                <a:cs typeface="Calibri"/>
              </a:rPr>
              <a:t>30,000 daily riders </a:t>
            </a:r>
            <a:r>
              <a:rPr kumimoji="0" lang="en-US" sz="1600" b="0" i="0" u="none" strike="noStrike" kern="1200" cap="none" spc="0" normalizeH="0" baseline="0" noProof="0">
                <a:ln>
                  <a:noFill/>
                </a:ln>
                <a:solidFill>
                  <a:prstClr val="black"/>
                </a:solidFill>
                <a:effectLst/>
                <a:uLnTx/>
                <a:uFillTx/>
                <a:latin typeface="Calibri"/>
                <a:ea typeface="+mn-lt"/>
                <a:cs typeface="Calibri"/>
              </a:rPr>
              <a:t>when it opens</a:t>
            </a:r>
          </a:p>
        </p:txBody>
      </p:sp>
      <p:sp>
        <p:nvSpPr>
          <p:cNvPr id="3" name="TextBox 2">
            <a:extLst>
              <a:ext uri="{FF2B5EF4-FFF2-40B4-BE49-F238E27FC236}">
                <a16:creationId xmlns:a16="http://schemas.microsoft.com/office/drawing/2014/main" id="{BED395C7-13EA-4530-B62C-C8399A85B28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2">
            <a:extLst>
              <a:ext uri="{FF2B5EF4-FFF2-40B4-BE49-F238E27FC236}">
                <a16:creationId xmlns:a16="http://schemas.microsoft.com/office/drawing/2014/main" id="{BF0DB92D-9AB9-4C8F-AA9E-A07A6D927F79}"/>
              </a:ext>
            </a:extLst>
          </p:cNvPr>
          <p:cNvSpPr txBox="1">
            <a:spLocks/>
          </p:cNvSpPr>
          <p:nvPr/>
        </p:nvSpPr>
        <p:spPr>
          <a:xfrm>
            <a:off x="8248843" y="6350552"/>
            <a:ext cx="2057400"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Calibri"/>
            </a:endParaRPr>
          </a:p>
        </p:txBody>
      </p:sp>
      <p:sp>
        <p:nvSpPr>
          <p:cNvPr id="5" name="Slide Number Placeholder 2">
            <a:extLst>
              <a:ext uri="{FF2B5EF4-FFF2-40B4-BE49-F238E27FC236}">
                <a16:creationId xmlns:a16="http://schemas.microsoft.com/office/drawing/2014/main" id="{62C64450-7662-A352-DE57-9C1904CEA44D}"/>
              </a:ext>
            </a:extLst>
          </p:cNvPr>
          <p:cNvSpPr txBox="1">
            <a:spLocks/>
          </p:cNvSpPr>
          <p:nvPr/>
        </p:nvSpPr>
        <p:spPr>
          <a:xfrm>
            <a:off x="7996327" y="6485750"/>
            <a:ext cx="2057400"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DAE6928-0CA1-1EB8-88FA-A0615417F6A7}"/>
              </a:ext>
            </a:extLst>
          </p:cNvPr>
          <p:cNvPicPr>
            <a:picLocks noChangeAspect="1"/>
          </p:cNvPicPr>
          <p:nvPr/>
        </p:nvPicPr>
        <p:blipFill>
          <a:blip r:embed="rId3"/>
          <a:stretch>
            <a:fillRect/>
          </a:stretch>
        </p:blipFill>
        <p:spPr>
          <a:xfrm>
            <a:off x="3740356" y="1542153"/>
            <a:ext cx="8347358" cy="4582422"/>
          </a:xfrm>
          <a:prstGeom prst="rect">
            <a:avLst/>
          </a:prstGeom>
        </p:spPr>
      </p:pic>
    </p:spTree>
    <p:extLst>
      <p:ext uri="{BB962C8B-B14F-4D97-AF65-F5344CB8AC3E}">
        <p14:creationId xmlns:p14="http://schemas.microsoft.com/office/powerpoint/2010/main" val="3026307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F0DCA-D4C6-4DAA-B873-0108C7E9AFF7}"/>
              </a:ext>
            </a:extLst>
          </p:cNvPr>
          <p:cNvSpPr/>
          <p:nvPr/>
        </p:nvSpPr>
        <p:spPr>
          <a:xfrm>
            <a:off x="1757225" y="5798273"/>
            <a:ext cx="165021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D678F18-5924-C443-B0AF-8E3E2BFD9F32}"/>
              </a:ext>
            </a:extLst>
          </p:cNvPr>
          <p:cNvSpPr>
            <a:spLocks noGrp="1"/>
          </p:cNvSpPr>
          <p:nvPr>
            <p:ph type="title"/>
          </p:nvPr>
        </p:nvSpPr>
        <p:spPr>
          <a:xfrm>
            <a:off x="570455" y="132889"/>
            <a:ext cx="7418503" cy="1102948"/>
          </a:xfrm>
        </p:spPr>
        <p:txBody>
          <a:bodyPr vert="horz" lIns="91440" tIns="45720" rIns="91440" bIns="45720" rtlCol="0" anchor="ctr">
            <a:normAutofit/>
          </a:bodyPr>
          <a:lstStyle/>
          <a:p>
            <a:r>
              <a:rPr lang="en-US">
                <a:solidFill>
                  <a:schemeClr val="tx1"/>
                </a:solidFill>
                <a:latin typeface="+mn-lt"/>
                <a:cs typeface="Calibri"/>
              </a:rPr>
              <a:t>Project Status</a:t>
            </a:r>
            <a:endParaRPr lang="en-US">
              <a:solidFill>
                <a:schemeClr val="tx1"/>
              </a:solidFill>
            </a:endParaRPr>
          </a:p>
        </p:txBody>
      </p:sp>
      <p:sp>
        <p:nvSpPr>
          <p:cNvPr id="15" name="TextBox 14">
            <a:extLst>
              <a:ext uri="{FF2B5EF4-FFF2-40B4-BE49-F238E27FC236}">
                <a16:creationId xmlns:a16="http://schemas.microsoft.com/office/drawing/2014/main" id="{881A3CA7-57EE-4A4F-B3A1-200D9567926C}"/>
              </a:ext>
            </a:extLst>
          </p:cNvPr>
          <p:cNvSpPr txBox="1"/>
          <p:nvPr/>
        </p:nvSpPr>
        <p:spPr>
          <a:xfrm>
            <a:off x="434262" y="1377770"/>
            <a:ext cx="5412061" cy="461665"/>
          </a:xfrm>
          <a:prstGeom prst="rect">
            <a:avLst/>
          </a:prstGeom>
          <a:noFill/>
        </p:spPr>
        <p:txBody>
          <a:bodyPr wrap="square" lIns="91440" tIns="45720" rIns="91440" bIns="45720" rtlCol="0" anchor="t">
            <a:spAutoFit/>
          </a:bodyPr>
          <a:lstStyle>
            <a:defPPr>
              <a:defRPr lang="en-US"/>
            </a:defPPr>
            <a:lvl4pPr marL="922338" lvl="3" indent="-457200">
              <a:spcAft>
                <a:spcPts val="1800"/>
              </a:spcAft>
              <a:buSzPct val="125000"/>
              <a:buFont typeface="ScalaSansLF-Regular" panose="02000503060000020004" pitchFamily="2" charset="0"/>
              <a:buChar char="&gt;"/>
              <a:defRPr sz="2400" kern="0">
                <a:cs typeface="Arial" panose="020B0604020202020204" pitchFamily="34" charset="0"/>
              </a:defRPr>
            </a:lvl4pPr>
          </a:lstStyle>
          <a:p>
            <a:pPr marL="0" marR="0" lvl="3" indent="0" algn="l" defTabSz="914400" rtl="0" eaLnBrk="1" fontAlgn="auto" latinLnBrk="0" hangingPunct="1">
              <a:lnSpc>
                <a:spcPct val="100000"/>
              </a:lnSpc>
              <a:spcBef>
                <a:spcPts val="0"/>
              </a:spcBef>
              <a:spcAft>
                <a:spcPts val="1000"/>
              </a:spcAft>
              <a:buClrTx/>
              <a:buSzPct val="125000"/>
              <a:buFont typeface="ScalaSansLF-Regular" panose="02000503060000020004" pitchFamily="2" charset="0"/>
              <a:buNone/>
              <a:tabLst/>
              <a:defRPr/>
            </a:pPr>
            <a:r>
              <a:rPr kumimoji="0" lang="en-US" sz="2400" b="1" i="0" u="none" strike="noStrike" kern="0" cap="none" spc="0" normalizeH="0" baseline="0" noProof="0">
                <a:ln>
                  <a:noFill/>
                </a:ln>
                <a:solidFill>
                  <a:srgbClr val="222222"/>
                </a:solidFill>
                <a:effectLst/>
                <a:uLnTx/>
                <a:uFillTx/>
                <a:latin typeface="Calibri"/>
                <a:ea typeface="+mn-ea"/>
                <a:cs typeface="Calibri"/>
              </a:rPr>
              <a:t>Current Project Schedule</a:t>
            </a:r>
            <a:endParaRPr kumimoji="0" lang="en-US" sz="2600" b="0" i="0" u="none" strike="noStrike" kern="0" cap="none" spc="0" normalizeH="0" baseline="0" noProof="0">
              <a:ln>
                <a:noFill/>
              </a:ln>
              <a:solidFill>
                <a:prstClr val="black"/>
              </a:solidFill>
              <a:effectLst/>
              <a:uLnTx/>
              <a:uFillTx/>
              <a:latin typeface="Calibri"/>
              <a:ea typeface="+mn-ea"/>
              <a:cs typeface="Calibri"/>
            </a:endParaRPr>
          </a:p>
        </p:txBody>
      </p:sp>
      <p:sp>
        <p:nvSpPr>
          <p:cNvPr id="5" name="TextBox 1">
            <a:extLst>
              <a:ext uri="{FF2B5EF4-FFF2-40B4-BE49-F238E27FC236}">
                <a16:creationId xmlns:a16="http://schemas.microsoft.com/office/drawing/2014/main" id="{7BE216B1-8525-054B-ADB1-C748F6C32711}"/>
              </a:ext>
            </a:extLst>
          </p:cNvPr>
          <p:cNvSpPr txBox="1"/>
          <p:nvPr/>
        </p:nvSpPr>
        <p:spPr>
          <a:xfrm>
            <a:off x="10181564" y="6341101"/>
            <a:ext cx="486436"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Slide Number Placeholder 1">
            <a:extLst>
              <a:ext uri="{FF2B5EF4-FFF2-40B4-BE49-F238E27FC236}">
                <a16:creationId xmlns:a16="http://schemas.microsoft.com/office/drawing/2014/main" id="{A12F1657-3F7A-48FB-8F67-6B28244BB93B}"/>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Calibri"/>
            </a:endParaRPr>
          </a:p>
        </p:txBody>
      </p:sp>
      <p:sp>
        <p:nvSpPr>
          <p:cNvPr id="6" name="Slide Number Placeholder 2">
            <a:extLst>
              <a:ext uri="{FF2B5EF4-FFF2-40B4-BE49-F238E27FC236}">
                <a16:creationId xmlns:a16="http://schemas.microsoft.com/office/drawing/2014/main" id="{EE9F7902-964E-32E7-A0B9-C9BB964D7950}"/>
              </a:ext>
            </a:extLst>
          </p:cNvPr>
          <p:cNvSpPr txBox="1">
            <a:spLocks/>
          </p:cNvSpPr>
          <p:nvPr/>
        </p:nvSpPr>
        <p:spPr>
          <a:xfrm>
            <a:off x="7981950" y="6356354"/>
            <a:ext cx="2057400"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4</a:t>
            </a:r>
          </a:p>
        </p:txBody>
      </p:sp>
      <p:pic>
        <p:nvPicPr>
          <p:cNvPr id="8" name="Picture 7">
            <a:extLst>
              <a:ext uri="{FF2B5EF4-FFF2-40B4-BE49-F238E27FC236}">
                <a16:creationId xmlns:a16="http://schemas.microsoft.com/office/drawing/2014/main" id="{0A29D6FF-AF5D-3B85-ECDF-642C338CD47F}"/>
              </a:ext>
            </a:extLst>
          </p:cNvPr>
          <p:cNvPicPr>
            <a:picLocks noChangeAspect="1"/>
          </p:cNvPicPr>
          <p:nvPr/>
        </p:nvPicPr>
        <p:blipFill>
          <a:blip r:embed="rId3"/>
          <a:stretch>
            <a:fillRect/>
          </a:stretch>
        </p:blipFill>
        <p:spPr>
          <a:xfrm>
            <a:off x="1757225" y="1828824"/>
            <a:ext cx="9074989" cy="1812902"/>
          </a:xfrm>
          <a:prstGeom prst="rect">
            <a:avLst/>
          </a:prstGeom>
        </p:spPr>
      </p:pic>
      <p:sp>
        <p:nvSpPr>
          <p:cNvPr id="9" name="TextBox 8">
            <a:extLst>
              <a:ext uri="{FF2B5EF4-FFF2-40B4-BE49-F238E27FC236}">
                <a16:creationId xmlns:a16="http://schemas.microsoft.com/office/drawing/2014/main" id="{6E95CDCA-1042-311E-08E9-0D4DDB2540D2}"/>
              </a:ext>
            </a:extLst>
          </p:cNvPr>
          <p:cNvSpPr txBox="1"/>
          <p:nvPr/>
        </p:nvSpPr>
        <p:spPr>
          <a:xfrm>
            <a:off x="1757225" y="3641728"/>
            <a:ext cx="9434650" cy="2421176"/>
          </a:xfrm>
          <a:prstGeom prst="rect">
            <a:avLst/>
          </a:prstGeom>
          <a:noFill/>
        </p:spPr>
        <p:txBody>
          <a:bodyPr wrap="square" rtlCol="0">
            <a:spAutoFit/>
          </a:bodyPr>
          <a:lstStyle/>
          <a:p>
            <a:pPr marL="0" marR="0" lvl="3" indent="0" algn="l" defTabSz="914400" rtl="0" eaLnBrk="1" fontAlgn="auto" latinLnBrk="0" hangingPunct="1">
              <a:lnSpc>
                <a:spcPct val="100000"/>
              </a:lnSpc>
              <a:spcBef>
                <a:spcPts val="0"/>
              </a:spcBef>
              <a:spcAft>
                <a:spcPts val="1000"/>
              </a:spcAft>
              <a:buClrTx/>
              <a:buSzPct val="125000"/>
              <a:buFont typeface="ScalaSansLF-Regular" panose="02000503060000020004" pitchFamily="2" charset="0"/>
              <a:buNone/>
              <a:tabLst/>
              <a:defRPr/>
            </a:pPr>
            <a:r>
              <a:rPr kumimoji="0" lang="en-US" sz="2000" b="1" i="0" u="none" strike="noStrike" kern="0" cap="none" spc="0" normalizeH="0" baseline="0" noProof="0">
                <a:ln>
                  <a:noFill/>
                </a:ln>
                <a:solidFill>
                  <a:prstClr val="black"/>
                </a:solidFill>
                <a:effectLst/>
                <a:uLnTx/>
                <a:uFillTx/>
                <a:latin typeface="Calibri"/>
                <a:ea typeface="+mn-lt"/>
                <a:cs typeface="Calibri"/>
              </a:rPr>
              <a:t>Design: </a:t>
            </a:r>
            <a:r>
              <a:rPr kumimoji="0" lang="en-US" sz="1600" b="0" i="0" u="none" strike="noStrike" kern="0" cap="none" spc="0" normalizeH="0" baseline="0" noProof="0">
                <a:ln>
                  <a:noFill/>
                </a:ln>
                <a:solidFill>
                  <a:srgbClr val="222222"/>
                </a:solidFill>
                <a:effectLst/>
                <a:uLnTx/>
                <a:uFillTx/>
                <a:latin typeface="Open Sans" panose="020B0606030504020204" pitchFamily="34" charset="0"/>
                <a:ea typeface="+mn-ea"/>
                <a:cs typeface="Arial" panose="020B0604020202020204" pitchFamily="34" charset="0"/>
              </a:rPr>
              <a:t>The project is now in the design stage before it enters construction in late 2025/early 2026</a:t>
            </a:r>
          </a:p>
          <a:p>
            <a:pPr marL="285750" marR="0" lvl="3" indent="-285750" algn="l" defTabSz="914400" rtl="0" eaLnBrk="1" fontAlgn="auto" latinLnBrk="0" hangingPunct="1">
              <a:lnSpc>
                <a:spcPct val="100000"/>
              </a:lnSpc>
              <a:spcBef>
                <a:spcPts val="0"/>
              </a:spcBef>
              <a:spcAft>
                <a:spcPts val="1000"/>
              </a:spcAft>
              <a:buClrTx/>
              <a:buSzPct val="125000"/>
              <a:buFont typeface="Arial" panose="020B0604020202020204" pitchFamily="34" charset="0"/>
              <a:buChar char="•"/>
              <a:tabLst/>
              <a:defRPr/>
            </a:pPr>
            <a:r>
              <a:rPr kumimoji="0" lang="en-US" sz="1600" b="0" i="0" u="none" strike="noStrike" kern="0" cap="none" spc="0" normalizeH="0" baseline="0" noProof="0">
                <a:ln>
                  <a:noFill/>
                </a:ln>
                <a:solidFill>
                  <a:srgbClr val="222222"/>
                </a:solidFill>
                <a:effectLst/>
                <a:uLnTx/>
                <a:uFillTx/>
                <a:latin typeface="Open Sans" panose="020B0606030504020204" pitchFamily="34" charset="0"/>
                <a:ea typeface="+mn-ea"/>
                <a:cs typeface="Arial" panose="020B0604020202020204" pitchFamily="34" charset="0"/>
              </a:rPr>
              <a:t>Utility exploration activities to begin mid-2025</a:t>
            </a:r>
          </a:p>
          <a:p>
            <a:pPr marL="285750" marR="0" lvl="3" indent="-285750" algn="l" defTabSz="914400" rtl="0" eaLnBrk="1" fontAlgn="auto" latinLnBrk="0" hangingPunct="1">
              <a:lnSpc>
                <a:spcPct val="100000"/>
              </a:lnSpc>
              <a:spcBef>
                <a:spcPts val="0"/>
              </a:spcBef>
              <a:spcAft>
                <a:spcPts val="1000"/>
              </a:spcAft>
              <a:buClrTx/>
              <a:buSzPct val="125000"/>
              <a:buFont typeface="Arial" panose="020B0604020202020204" pitchFamily="34" charset="0"/>
              <a:buChar char="•"/>
              <a:tabLst/>
              <a:defRPr/>
            </a:pPr>
            <a:r>
              <a:rPr kumimoji="0" lang="en-US" sz="1600" b="0" i="0" u="none" strike="noStrike" kern="0" cap="none" spc="0" normalizeH="0" baseline="0" noProof="0">
                <a:ln>
                  <a:noFill/>
                </a:ln>
                <a:solidFill>
                  <a:srgbClr val="222222"/>
                </a:solidFill>
                <a:effectLst/>
                <a:uLnTx/>
                <a:uFillTx/>
                <a:latin typeface="Open Sans" panose="020B0606030504020204" pitchFamily="34" charset="0"/>
                <a:ea typeface="+mn-ea"/>
                <a:cs typeface="Arial" panose="020B0604020202020204" pitchFamily="34" charset="0"/>
              </a:rPr>
              <a:t>Metro is utilizing a Construction Manager/General Contractor (CM/GC) project delivery method and awarded to Myers/Shimmick in December 2024.</a:t>
            </a:r>
          </a:p>
          <a:p>
            <a:pPr marL="285750" marR="0" lvl="3" indent="-285750" algn="l" defTabSz="914400" rtl="0" eaLnBrk="1" fontAlgn="auto" latinLnBrk="0" hangingPunct="1">
              <a:lnSpc>
                <a:spcPct val="100000"/>
              </a:lnSpc>
              <a:spcBef>
                <a:spcPts val="0"/>
              </a:spcBef>
              <a:spcAft>
                <a:spcPts val="1000"/>
              </a:spcAft>
              <a:buClrTx/>
              <a:buSzPct val="125000"/>
              <a:buFont typeface="Arial" panose="020B0604020202020204" pitchFamily="34" charset="0"/>
              <a:buChar char="•"/>
              <a:tabLst/>
              <a:defRPr/>
            </a:pPr>
            <a:r>
              <a:rPr kumimoji="0" lang="en-US" sz="1600" b="0" i="0" u="none" strike="noStrike" kern="0" cap="none" spc="0" normalizeH="0" baseline="0" noProof="0">
                <a:ln>
                  <a:noFill/>
                </a:ln>
                <a:solidFill>
                  <a:srgbClr val="222222"/>
                </a:solidFill>
                <a:effectLst/>
                <a:uLnTx/>
                <a:uFillTx/>
                <a:latin typeface="Open Sans" panose="020B0606030504020204" pitchFamily="34" charset="0"/>
                <a:ea typeface="+mn-ea"/>
                <a:cs typeface="Arial" panose="020B0604020202020204" pitchFamily="34" charset="0"/>
              </a:rPr>
              <a:t>Quarterly Community Meetings planned through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847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7299AB-2484-587E-9D88-FBED500F7189}"/>
              </a:ext>
            </a:extLst>
          </p:cNvPr>
          <p:cNvSpPr/>
          <p:nvPr/>
        </p:nvSpPr>
        <p:spPr>
          <a:xfrm>
            <a:off x="6358078" y="1499309"/>
            <a:ext cx="5587613" cy="33403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17" name="Group 16">
            <a:extLst>
              <a:ext uri="{FF2B5EF4-FFF2-40B4-BE49-F238E27FC236}">
                <a16:creationId xmlns:a16="http://schemas.microsoft.com/office/drawing/2014/main" id="{86770777-50EA-43DC-F99C-5E7FC1C5DA81}"/>
              </a:ext>
            </a:extLst>
          </p:cNvPr>
          <p:cNvGrpSpPr/>
          <p:nvPr/>
        </p:nvGrpSpPr>
        <p:grpSpPr>
          <a:xfrm>
            <a:off x="10782794" y="5788248"/>
            <a:ext cx="900626" cy="1083368"/>
            <a:chOff x="10782794" y="5788248"/>
            <a:chExt cx="900626" cy="1083368"/>
          </a:xfrm>
        </p:grpSpPr>
        <p:sp>
          <p:nvSpPr>
            <p:cNvPr id="6" name="Oval 5">
              <a:extLst>
                <a:ext uri="{FF2B5EF4-FFF2-40B4-BE49-F238E27FC236}">
                  <a16:creationId xmlns:a16="http://schemas.microsoft.com/office/drawing/2014/main" id="{F110EE63-79C3-5410-6286-F4297B3FDE4C}"/>
                </a:ext>
              </a:extLst>
            </p:cNvPr>
            <p:cNvSpPr/>
            <p:nvPr/>
          </p:nvSpPr>
          <p:spPr>
            <a:xfrm rot="16200000">
              <a:off x="10782794" y="6377535"/>
              <a:ext cx="286926" cy="286926"/>
            </a:xfrm>
            <a:prstGeom prst="ellipse">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D045A6D-5EFC-020C-65DA-CE5C12654020}"/>
                </a:ext>
              </a:extLst>
            </p:cNvPr>
            <p:cNvSpPr/>
            <p:nvPr/>
          </p:nvSpPr>
          <p:spPr>
            <a:xfrm rot="16200000">
              <a:off x="10755391" y="6548400"/>
              <a:ext cx="341731" cy="286926"/>
            </a:xfrm>
            <a:prstGeom prst="rect">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782AA07-39E0-D2A0-9C7F-81E847E9B9B9}"/>
                </a:ext>
              </a:extLst>
            </p:cNvPr>
            <p:cNvSpPr/>
            <p:nvPr/>
          </p:nvSpPr>
          <p:spPr>
            <a:xfrm rot="16200000">
              <a:off x="11089644" y="5788248"/>
              <a:ext cx="286926" cy="286926"/>
            </a:xfrm>
            <a:prstGeom prst="ellipse">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D95C5F1-0C5E-5B49-06D1-26184BF4F331}"/>
                </a:ext>
              </a:extLst>
            </p:cNvPr>
            <p:cNvSpPr/>
            <p:nvPr/>
          </p:nvSpPr>
          <p:spPr>
            <a:xfrm rot="16200000">
              <a:off x="10767598" y="6253757"/>
              <a:ext cx="931018" cy="286926"/>
            </a:xfrm>
            <a:prstGeom prst="rect">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E48A607-0063-E918-7C01-0455919FB76A}"/>
                </a:ext>
              </a:extLst>
            </p:cNvPr>
            <p:cNvGrpSpPr/>
            <p:nvPr/>
          </p:nvGrpSpPr>
          <p:grpSpPr>
            <a:xfrm>
              <a:off x="11396494" y="6149757"/>
              <a:ext cx="286926" cy="641235"/>
              <a:chOff x="11300124" y="6194092"/>
              <a:chExt cx="286926" cy="641235"/>
            </a:xfrm>
          </p:grpSpPr>
          <p:sp>
            <p:nvSpPr>
              <p:cNvPr id="8" name="Oval 7">
                <a:extLst>
                  <a:ext uri="{FF2B5EF4-FFF2-40B4-BE49-F238E27FC236}">
                    <a16:creationId xmlns:a16="http://schemas.microsoft.com/office/drawing/2014/main" id="{255F399C-5F8B-DD95-C6AE-3187173D369C}"/>
                  </a:ext>
                </a:extLst>
              </p:cNvPr>
              <p:cNvSpPr/>
              <p:nvPr/>
            </p:nvSpPr>
            <p:spPr>
              <a:xfrm rot="16200000">
                <a:off x="11300124" y="6194092"/>
                <a:ext cx="286926" cy="286926"/>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B8FA25-9156-BDB8-E8ED-132F78566D74}"/>
                  </a:ext>
                </a:extLst>
              </p:cNvPr>
              <p:cNvSpPr/>
              <p:nvPr/>
            </p:nvSpPr>
            <p:spPr>
              <a:xfrm rot="16200000">
                <a:off x="11270148" y="6381997"/>
                <a:ext cx="346877" cy="286926"/>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37E89C7-14C0-6EDF-264D-D71279828F0E}"/>
                  </a:ext>
                </a:extLst>
              </p:cNvPr>
              <p:cNvSpPr/>
              <p:nvPr/>
            </p:nvSpPr>
            <p:spPr>
              <a:xfrm rot="16200000">
                <a:off x="11300124" y="6548401"/>
                <a:ext cx="286926" cy="286926"/>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11C2280D-39CB-61A5-327B-B8AD23050ACF}"/>
                </a:ext>
              </a:extLst>
            </p:cNvPr>
            <p:cNvSpPr/>
            <p:nvPr/>
          </p:nvSpPr>
          <p:spPr>
            <a:xfrm rot="16200000">
              <a:off x="11366517" y="6554715"/>
              <a:ext cx="346877" cy="286926"/>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A86F041F-433B-E9D2-5D14-E8E3F69BB243}"/>
              </a:ext>
            </a:extLst>
          </p:cNvPr>
          <p:cNvSpPr txBox="1"/>
          <p:nvPr/>
        </p:nvSpPr>
        <p:spPr>
          <a:xfrm>
            <a:off x="672486" y="711065"/>
            <a:ext cx="8183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ircular Std Book" panose="020B0604020101020102"/>
                <a:ea typeface="+mn-ea"/>
                <a:cs typeface="+mn-cs"/>
              </a:rPr>
              <a:t>Trip Reduction Survey</a:t>
            </a:r>
            <a:endParaRPr kumimoji="0" lang="en-GB" sz="3600" b="1" i="0" u="none" strike="noStrike" kern="1200" cap="none" spc="0" normalizeH="0" baseline="0" noProof="0" dirty="0">
              <a:ln>
                <a:noFill/>
              </a:ln>
              <a:solidFill>
                <a:prstClr val="white"/>
              </a:solidFill>
              <a:effectLst/>
              <a:uLnTx/>
              <a:uFillTx/>
              <a:latin typeface="Circular Std Book" panose="020B0604020101020102"/>
              <a:ea typeface="+mn-ea"/>
              <a:cs typeface="+mn-cs"/>
            </a:endParaRPr>
          </a:p>
        </p:txBody>
      </p:sp>
      <p:cxnSp>
        <p:nvCxnSpPr>
          <p:cNvPr id="19" name="Straight Connector 18">
            <a:extLst>
              <a:ext uri="{FF2B5EF4-FFF2-40B4-BE49-F238E27FC236}">
                <a16:creationId xmlns:a16="http://schemas.microsoft.com/office/drawing/2014/main" id="{0A50DA4A-301C-4690-CEEC-C28DB321E042}"/>
              </a:ext>
            </a:extLst>
          </p:cNvPr>
          <p:cNvCxnSpPr>
            <a:cxnSpLocks/>
          </p:cNvCxnSpPr>
          <p:nvPr/>
        </p:nvCxnSpPr>
        <p:spPr>
          <a:xfrm>
            <a:off x="753418" y="653044"/>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802635-5A51-E540-51C7-1E2FA4CFFAAC}"/>
              </a:ext>
            </a:extLst>
          </p:cNvPr>
          <p:cNvCxnSpPr>
            <a:cxnSpLocks/>
          </p:cNvCxnSpPr>
          <p:nvPr/>
        </p:nvCxnSpPr>
        <p:spPr>
          <a:xfrm>
            <a:off x="753418" y="1411252"/>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AE727F-5071-612B-869D-25D727FD1882}"/>
              </a:ext>
            </a:extLst>
          </p:cNvPr>
          <p:cNvSpPr txBox="1"/>
          <p:nvPr/>
        </p:nvSpPr>
        <p:spPr>
          <a:xfrm>
            <a:off x="246308" y="1552002"/>
            <a:ext cx="6094520" cy="2862322"/>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32</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lang="en-US" sz="2000" dirty="0">
                <a:solidFill>
                  <a:prstClr val="white"/>
                </a:solidFill>
                <a:latin typeface="Calibri" panose="020F0502020204030204"/>
                <a:cs typeface="Arial" panose="020B0604020202020204" pitchFamily="34" charset="0"/>
              </a:rPr>
              <a:t>employers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made up of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20,081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employees (and </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16,177</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peak hour commuters)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submitted survey reports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AVR scores in 2024 continued to decline from 2023 but still remain above 2019 pre-pandemic levels, despite the increase employees returning to work in person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The weighted average Citywide AVR was 1.37, below the 1.6 target. </a:t>
            </a:r>
          </a:p>
        </p:txBody>
      </p:sp>
      <p:graphicFrame>
        <p:nvGraphicFramePr>
          <p:cNvPr id="16" name="Table 7">
            <a:extLst>
              <a:ext uri="{FF2B5EF4-FFF2-40B4-BE49-F238E27FC236}">
                <a16:creationId xmlns:a16="http://schemas.microsoft.com/office/drawing/2014/main" id="{834F7FC7-74EB-B571-7C78-446A510D9AC7}"/>
              </a:ext>
            </a:extLst>
          </p:cNvPr>
          <p:cNvGraphicFramePr>
            <a:graphicFrameLocks noGrp="1"/>
          </p:cNvGraphicFramePr>
          <p:nvPr>
            <p:extLst>
              <p:ext uri="{D42A27DB-BD31-4B8C-83A1-F6EECF244321}">
                <p14:modId xmlns:p14="http://schemas.microsoft.com/office/powerpoint/2010/main" val="4235057621"/>
              </p:ext>
            </p:extLst>
          </p:nvPr>
        </p:nvGraphicFramePr>
        <p:xfrm>
          <a:off x="1260746" y="4759047"/>
          <a:ext cx="5080082" cy="1905414"/>
        </p:xfrm>
        <a:graphic>
          <a:graphicData uri="http://schemas.openxmlformats.org/drawingml/2006/table">
            <a:tbl>
              <a:tblPr firstRow="1" bandRow="1">
                <a:tableStyleId>{5C22544A-7EE6-4342-B048-85BDC9FD1C3A}</a:tableStyleId>
              </a:tblPr>
              <a:tblGrid>
                <a:gridCol w="2496390">
                  <a:extLst>
                    <a:ext uri="{9D8B030D-6E8A-4147-A177-3AD203B41FA5}">
                      <a16:colId xmlns:a16="http://schemas.microsoft.com/office/drawing/2014/main" val="2345216725"/>
                    </a:ext>
                  </a:extLst>
                </a:gridCol>
                <a:gridCol w="2583692">
                  <a:extLst>
                    <a:ext uri="{9D8B030D-6E8A-4147-A177-3AD203B41FA5}">
                      <a16:colId xmlns:a16="http://schemas.microsoft.com/office/drawing/2014/main" val="2997708963"/>
                    </a:ext>
                  </a:extLst>
                </a:gridCol>
              </a:tblGrid>
              <a:tr h="812784">
                <a:tc>
                  <a:txBody>
                    <a:bodyPr/>
                    <a:lstStyle/>
                    <a:p>
                      <a:pPr algn="ctr"/>
                      <a:r>
                        <a:rPr lang="en-US" sz="1400" dirty="0">
                          <a:latin typeface="Arial" panose="020B0604020202020204" pitchFamily="34" charset="0"/>
                          <a:cs typeface="Arial" panose="020B0604020202020204" pitchFamily="34" charset="0"/>
                        </a:rPr>
                        <a:t>Location</a:t>
                      </a:r>
                      <a:endParaRPr lang="en-GB" sz="1400" dirty="0">
                        <a:latin typeface="Arial" panose="020B0604020202020204" pitchFamily="34" charset="0"/>
                        <a:cs typeface="Arial" panose="020B0604020202020204" pitchFamily="34" charset="0"/>
                      </a:endParaRPr>
                    </a:p>
                  </a:txBody>
                  <a:tcPr anchor="ctr">
                    <a:solidFill>
                      <a:srgbClr val="099669"/>
                    </a:solidFill>
                  </a:tcPr>
                </a:tc>
                <a:tc>
                  <a:txBody>
                    <a:bodyPr/>
                    <a:lstStyle/>
                    <a:p>
                      <a:pPr algn="ctr"/>
                      <a:r>
                        <a:rPr lang="en-US" sz="1400" dirty="0">
                          <a:latin typeface="Arial" panose="020B0604020202020204" pitchFamily="34" charset="0"/>
                          <a:cs typeface="Arial" panose="020B0604020202020204" pitchFamily="34" charset="0"/>
                        </a:rPr>
                        <a:t>2024 Average Vehicle Ridership </a:t>
                      </a:r>
                    </a:p>
                    <a:p>
                      <a:pPr algn="ctr"/>
                      <a:r>
                        <a:rPr lang="en-US" sz="1000" dirty="0">
                          <a:latin typeface="Arial" panose="020B0604020202020204" pitchFamily="34" charset="0"/>
                          <a:cs typeface="Arial" panose="020B0604020202020204" pitchFamily="34" charset="0"/>
                        </a:rPr>
                        <a:t>(Weighted Average)</a:t>
                      </a:r>
                      <a:endParaRPr lang="en-GB" sz="1000" dirty="0">
                        <a:latin typeface="Arial" panose="020B0604020202020204" pitchFamily="34" charset="0"/>
                        <a:cs typeface="Arial" panose="020B0604020202020204" pitchFamily="34" charset="0"/>
                      </a:endParaRPr>
                    </a:p>
                  </a:txBody>
                  <a:tcPr anchor="ctr">
                    <a:solidFill>
                      <a:srgbClr val="099669"/>
                    </a:solidFill>
                  </a:tcPr>
                </a:tc>
                <a:extLst>
                  <a:ext uri="{0D108BD9-81ED-4DB2-BD59-A6C34878D82A}">
                    <a16:rowId xmlns:a16="http://schemas.microsoft.com/office/drawing/2014/main" val="2189059630"/>
                  </a:ext>
                </a:extLst>
              </a:tr>
              <a:tr h="364210">
                <a:tc>
                  <a:txBody>
                    <a:bodyPr/>
                    <a:lstStyle/>
                    <a:p>
                      <a:pPr algn="ctr"/>
                      <a:r>
                        <a:rPr lang="en-US" sz="1600" dirty="0">
                          <a:latin typeface="+mn-lt"/>
                          <a:cs typeface="Arial" panose="020B0604020202020204" pitchFamily="34" charset="0"/>
                        </a:rPr>
                        <a:t>Media District/ Airport Area</a:t>
                      </a:r>
                      <a:endParaRPr lang="en-GB" sz="1600" dirty="0">
                        <a:latin typeface="+mn-lt"/>
                        <a:cs typeface="Arial" panose="020B0604020202020204" pitchFamily="34" charset="0"/>
                      </a:endParaRPr>
                    </a:p>
                  </a:txBody>
                  <a:tcPr>
                    <a:solidFill>
                      <a:srgbClr val="E7E7E7"/>
                    </a:solidFill>
                  </a:tcPr>
                </a:tc>
                <a:tc>
                  <a:txBody>
                    <a:bodyPr/>
                    <a:lstStyle/>
                    <a:p>
                      <a:pPr algn="ctr"/>
                      <a:r>
                        <a:rPr lang="en-US" sz="1600" kern="1200" dirty="0">
                          <a:solidFill>
                            <a:schemeClr val="dk1"/>
                          </a:solidFill>
                          <a:effectLst/>
                          <a:latin typeface="+mn-lt"/>
                          <a:ea typeface="+mn-ea"/>
                          <a:cs typeface="+mn-cs"/>
                        </a:rPr>
                        <a:t>1.35</a:t>
                      </a:r>
                      <a:endParaRPr lang="en-GB" sz="1600" dirty="0">
                        <a:latin typeface="+mn-lt"/>
                        <a:cs typeface="Arial" panose="020B0604020202020204" pitchFamily="34" charset="0"/>
                      </a:endParaRPr>
                    </a:p>
                  </a:txBody>
                  <a:tcPr>
                    <a:solidFill>
                      <a:srgbClr val="E7E7E7"/>
                    </a:solidFill>
                  </a:tcPr>
                </a:tc>
                <a:extLst>
                  <a:ext uri="{0D108BD9-81ED-4DB2-BD59-A6C34878D82A}">
                    <a16:rowId xmlns:a16="http://schemas.microsoft.com/office/drawing/2014/main" val="877103722"/>
                  </a:ext>
                </a:extLst>
              </a:tr>
              <a:tr h="364210">
                <a:tc>
                  <a:txBody>
                    <a:bodyPr/>
                    <a:lstStyle/>
                    <a:p>
                      <a:pPr algn="ctr"/>
                      <a:r>
                        <a:rPr lang="en-US" sz="1600" dirty="0">
                          <a:latin typeface="+mn-lt"/>
                          <a:cs typeface="Arial" panose="020B0604020202020204" pitchFamily="34" charset="0"/>
                        </a:rPr>
                        <a:t>Downtown</a:t>
                      </a:r>
                      <a:endParaRPr lang="en-GB" sz="1600" dirty="0">
                        <a:latin typeface="+mn-lt"/>
                        <a:cs typeface="Arial" panose="020B0604020202020204" pitchFamily="34" charset="0"/>
                      </a:endParaRPr>
                    </a:p>
                  </a:txBody>
                  <a:tcPr>
                    <a:solidFill>
                      <a:srgbClr val="E7E7E7"/>
                    </a:solidFill>
                  </a:tcPr>
                </a:tc>
                <a:tc>
                  <a:txBody>
                    <a:bodyPr/>
                    <a:lstStyle/>
                    <a:p>
                      <a:pPr algn="ctr"/>
                      <a:r>
                        <a:rPr lang="en-US" sz="1600" kern="1200" dirty="0">
                          <a:solidFill>
                            <a:schemeClr val="dk1"/>
                          </a:solidFill>
                          <a:effectLst/>
                          <a:latin typeface="+mn-lt"/>
                          <a:ea typeface="+mn-ea"/>
                          <a:cs typeface="+mn-cs"/>
                        </a:rPr>
                        <a:t>1.57</a:t>
                      </a:r>
                      <a:endParaRPr lang="en-GB" sz="1600" dirty="0">
                        <a:latin typeface="+mn-lt"/>
                        <a:cs typeface="Arial" panose="020B0604020202020204" pitchFamily="34" charset="0"/>
                      </a:endParaRPr>
                    </a:p>
                  </a:txBody>
                  <a:tcPr>
                    <a:solidFill>
                      <a:srgbClr val="E7E7E7"/>
                    </a:solidFill>
                  </a:tcPr>
                </a:tc>
                <a:extLst>
                  <a:ext uri="{0D108BD9-81ED-4DB2-BD59-A6C34878D82A}">
                    <a16:rowId xmlns:a16="http://schemas.microsoft.com/office/drawing/2014/main" val="431708946"/>
                  </a:ext>
                </a:extLst>
              </a:tr>
              <a:tr h="364210">
                <a:tc>
                  <a:txBody>
                    <a:bodyPr/>
                    <a:lstStyle/>
                    <a:p>
                      <a:pPr algn="ctr"/>
                      <a:r>
                        <a:rPr lang="en-US" sz="1600" b="1" dirty="0">
                          <a:latin typeface="+mn-lt"/>
                          <a:cs typeface="Arial" panose="020B0604020202020204" pitchFamily="34" charset="0"/>
                        </a:rPr>
                        <a:t>Citywide</a:t>
                      </a:r>
                      <a:endParaRPr lang="en-GB" sz="1600" b="1" dirty="0">
                        <a:latin typeface="+mn-lt"/>
                        <a:cs typeface="Arial" panose="020B0604020202020204" pitchFamily="34" charset="0"/>
                      </a:endParaRPr>
                    </a:p>
                  </a:txBody>
                  <a:tcPr>
                    <a:solidFill>
                      <a:srgbClr val="CBCBCB"/>
                    </a:solidFill>
                  </a:tcPr>
                </a:tc>
                <a:tc>
                  <a:txBody>
                    <a:bodyPr/>
                    <a:lstStyle/>
                    <a:p>
                      <a:pPr algn="ctr"/>
                      <a:r>
                        <a:rPr lang="en-US" sz="1600" b="1" kern="1200" dirty="0">
                          <a:solidFill>
                            <a:schemeClr val="dk1"/>
                          </a:solidFill>
                          <a:effectLst/>
                          <a:latin typeface="+mn-lt"/>
                          <a:ea typeface="+mn-ea"/>
                          <a:cs typeface="+mn-cs"/>
                        </a:rPr>
                        <a:t>1.37</a:t>
                      </a:r>
                      <a:endParaRPr lang="en-GB" sz="1600" b="1" dirty="0">
                        <a:latin typeface="+mn-lt"/>
                        <a:cs typeface="Arial" panose="020B0604020202020204" pitchFamily="34" charset="0"/>
                      </a:endParaRPr>
                    </a:p>
                  </a:txBody>
                  <a:tcPr>
                    <a:solidFill>
                      <a:srgbClr val="CBCBCB"/>
                    </a:solidFill>
                  </a:tcPr>
                </a:tc>
                <a:extLst>
                  <a:ext uri="{0D108BD9-81ED-4DB2-BD59-A6C34878D82A}">
                    <a16:rowId xmlns:a16="http://schemas.microsoft.com/office/drawing/2014/main" val="4193738817"/>
                  </a:ext>
                </a:extLst>
              </a:tr>
            </a:tbl>
          </a:graphicData>
        </a:graphic>
      </p:graphicFrame>
      <p:graphicFrame>
        <p:nvGraphicFramePr>
          <p:cNvPr id="12" name="Chart 11">
            <a:extLst>
              <a:ext uri="{FF2B5EF4-FFF2-40B4-BE49-F238E27FC236}">
                <a16:creationId xmlns:a16="http://schemas.microsoft.com/office/drawing/2014/main" id="{4B4B3C02-9D23-D303-63D5-633CEC8DA416}"/>
              </a:ext>
            </a:extLst>
          </p:cNvPr>
          <p:cNvGraphicFramePr>
            <a:graphicFrameLocks/>
          </p:cNvGraphicFramePr>
          <p:nvPr>
            <p:extLst>
              <p:ext uri="{D42A27DB-BD31-4B8C-83A1-F6EECF244321}">
                <p14:modId xmlns:p14="http://schemas.microsoft.com/office/powerpoint/2010/main" val="1459544780"/>
              </p:ext>
            </p:extLst>
          </p:nvPr>
        </p:nvGraphicFramePr>
        <p:xfrm>
          <a:off x="6358078" y="1611813"/>
          <a:ext cx="5643476" cy="31505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9780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D4805B63-D6D6-B156-8492-2D49FE2CE122}"/>
              </a:ext>
            </a:extLst>
          </p:cNvPr>
          <p:cNvSpPr/>
          <p:nvPr/>
        </p:nvSpPr>
        <p:spPr>
          <a:xfrm>
            <a:off x="1115938" y="4258769"/>
            <a:ext cx="430516" cy="43051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Shape&#10;&#10;Description automatically generated with low confidence">
            <a:extLst>
              <a:ext uri="{FF2B5EF4-FFF2-40B4-BE49-F238E27FC236}">
                <a16:creationId xmlns:a16="http://schemas.microsoft.com/office/drawing/2014/main" id="{4B4BE829-DD6B-8D66-3BB9-3E9C044BA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47" y="4242014"/>
            <a:ext cx="456797" cy="456797"/>
          </a:xfrm>
          <a:prstGeom prst="rect">
            <a:avLst/>
          </a:prstGeom>
        </p:spPr>
      </p:pic>
      <p:sp>
        <p:nvSpPr>
          <p:cNvPr id="3" name="Rectangle 2">
            <a:extLst>
              <a:ext uri="{FF2B5EF4-FFF2-40B4-BE49-F238E27FC236}">
                <a16:creationId xmlns:a16="http://schemas.microsoft.com/office/drawing/2014/main" id="{D49AC2D4-F519-A76E-9CC8-886A35B1E453}"/>
              </a:ext>
            </a:extLst>
          </p:cNvPr>
          <p:cNvSpPr/>
          <p:nvPr/>
        </p:nvSpPr>
        <p:spPr>
          <a:xfrm>
            <a:off x="6179992" y="1574349"/>
            <a:ext cx="5870679" cy="347599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EE39F8CA-9AC3-A4F5-D899-83199461C205}"/>
              </a:ext>
            </a:extLst>
          </p:cNvPr>
          <p:cNvSpPr/>
          <p:nvPr/>
        </p:nvSpPr>
        <p:spPr>
          <a:xfrm>
            <a:off x="617942" y="2735807"/>
            <a:ext cx="871780" cy="7945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86770777-50EA-43DC-F99C-5E7FC1C5DA81}"/>
              </a:ext>
            </a:extLst>
          </p:cNvPr>
          <p:cNvGrpSpPr/>
          <p:nvPr/>
        </p:nvGrpSpPr>
        <p:grpSpPr>
          <a:xfrm>
            <a:off x="10782794" y="5788248"/>
            <a:ext cx="900626" cy="1083368"/>
            <a:chOff x="10782794" y="5788248"/>
            <a:chExt cx="900626" cy="1083368"/>
          </a:xfrm>
        </p:grpSpPr>
        <p:sp>
          <p:nvSpPr>
            <p:cNvPr id="6" name="Oval 5">
              <a:extLst>
                <a:ext uri="{FF2B5EF4-FFF2-40B4-BE49-F238E27FC236}">
                  <a16:creationId xmlns:a16="http://schemas.microsoft.com/office/drawing/2014/main" id="{F110EE63-79C3-5410-6286-F4297B3FDE4C}"/>
                </a:ext>
              </a:extLst>
            </p:cNvPr>
            <p:cNvSpPr/>
            <p:nvPr/>
          </p:nvSpPr>
          <p:spPr>
            <a:xfrm rot="16200000">
              <a:off x="10782794" y="6377535"/>
              <a:ext cx="286926" cy="286926"/>
            </a:xfrm>
            <a:prstGeom prst="ellipse">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D045A6D-5EFC-020C-65DA-CE5C12654020}"/>
                </a:ext>
              </a:extLst>
            </p:cNvPr>
            <p:cNvSpPr/>
            <p:nvPr/>
          </p:nvSpPr>
          <p:spPr>
            <a:xfrm rot="16200000">
              <a:off x="10755391" y="6548400"/>
              <a:ext cx="341731" cy="286926"/>
            </a:xfrm>
            <a:prstGeom prst="rect">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782AA07-39E0-D2A0-9C7F-81E847E9B9B9}"/>
                </a:ext>
              </a:extLst>
            </p:cNvPr>
            <p:cNvSpPr/>
            <p:nvPr/>
          </p:nvSpPr>
          <p:spPr>
            <a:xfrm rot="16200000">
              <a:off x="11089644" y="5788248"/>
              <a:ext cx="286926" cy="286926"/>
            </a:xfrm>
            <a:prstGeom prst="ellipse">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D95C5F1-0C5E-5B49-06D1-26184BF4F331}"/>
                </a:ext>
              </a:extLst>
            </p:cNvPr>
            <p:cNvSpPr/>
            <p:nvPr/>
          </p:nvSpPr>
          <p:spPr>
            <a:xfrm rot="16200000">
              <a:off x="10767598" y="6253757"/>
              <a:ext cx="931018" cy="286926"/>
            </a:xfrm>
            <a:prstGeom prst="rect">
              <a:avLst/>
            </a:pr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E48A607-0063-E918-7C01-0455919FB76A}"/>
                </a:ext>
              </a:extLst>
            </p:cNvPr>
            <p:cNvGrpSpPr/>
            <p:nvPr/>
          </p:nvGrpSpPr>
          <p:grpSpPr>
            <a:xfrm>
              <a:off x="11396494" y="6149757"/>
              <a:ext cx="286926" cy="641235"/>
              <a:chOff x="11300124" y="6194092"/>
              <a:chExt cx="286926" cy="641235"/>
            </a:xfrm>
          </p:grpSpPr>
          <p:sp>
            <p:nvSpPr>
              <p:cNvPr id="8" name="Oval 7">
                <a:extLst>
                  <a:ext uri="{FF2B5EF4-FFF2-40B4-BE49-F238E27FC236}">
                    <a16:creationId xmlns:a16="http://schemas.microsoft.com/office/drawing/2014/main" id="{255F399C-5F8B-DD95-C6AE-3187173D369C}"/>
                  </a:ext>
                </a:extLst>
              </p:cNvPr>
              <p:cNvSpPr/>
              <p:nvPr/>
            </p:nvSpPr>
            <p:spPr>
              <a:xfrm rot="16200000">
                <a:off x="11300124" y="6194092"/>
                <a:ext cx="286926" cy="286926"/>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B8FA25-9156-BDB8-E8ED-132F78566D74}"/>
                  </a:ext>
                </a:extLst>
              </p:cNvPr>
              <p:cNvSpPr/>
              <p:nvPr/>
            </p:nvSpPr>
            <p:spPr>
              <a:xfrm rot="16200000">
                <a:off x="11270148" y="6381997"/>
                <a:ext cx="346877" cy="286926"/>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37E89C7-14C0-6EDF-264D-D71279828F0E}"/>
                  </a:ext>
                </a:extLst>
              </p:cNvPr>
              <p:cNvSpPr/>
              <p:nvPr/>
            </p:nvSpPr>
            <p:spPr>
              <a:xfrm rot="16200000">
                <a:off x="11300124" y="6548401"/>
                <a:ext cx="286926" cy="286926"/>
              </a:xfrm>
              <a:prstGeom prst="ellipse">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11C2280D-39CB-61A5-327B-B8AD23050ACF}"/>
                </a:ext>
              </a:extLst>
            </p:cNvPr>
            <p:cNvSpPr/>
            <p:nvPr/>
          </p:nvSpPr>
          <p:spPr>
            <a:xfrm rot="16200000">
              <a:off x="11366517" y="6554715"/>
              <a:ext cx="346877" cy="286926"/>
            </a:xfrm>
            <a:prstGeom prst="rect">
              <a:avLst/>
            </a:prstGeom>
            <a:solidFill>
              <a:srgbClr val="E84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A86F041F-433B-E9D2-5D14-E8E3F69BB243}"/>
              </a:ext>
            </a:extLst>
          </p:cNvPr>
          <p:cNvSpPr txBox="1"/>
          <p:nvPr/>
        </p:nvSpPr>
        <p:spPr>
          <a:xfrm>
            <a:off x="672486" y="711065"/>
            <a:ext cx="8183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ircular Std Book" panose="020B0604020101020102"/>
                <a:ea typeface="+mn-ea"/>
                <a:cs typeface="+mn-cs"/>
              </a:rPr>
              <a:t>Trip Reduction Survey</a:t>
            </a:r>
            <a:endParaRPr kumimoji="0" lang="en-GB" sz="3600" b="1" i="0" u="none" strike="noStrike" kern="1200" cap="none" spc="0" normalizeH="0" baseline="0" noProof="0" dirty="0">
              <a:ln>
                <a:noFill/>
              </a:ln>
              <a:solidFill>
                <a:prstClr val="white"/>
              </a:solidFill>
              <a:effectLst/>
              <a:uLnTx/>
              <a:uFillTx/>
              <a:latin typeface="Circular Std Book" panose="020B0604020101020102"/>
              <a:ea typeface="+mn-ea"/>
              <a:cs typeface="+mn-cs"/>
            </a:endParaRPr>
          </a:p>
        </p:txBody>
      </p:sp>
      <p:cxnSp>
        <p:nvCxnSpPr>
          <p:cNvPr id="19" name="Straight Connector 18">
            <a:extLst>
              <a:ext uri="{FF2B5EF4-FFF2-40B4-BE49-F238E27FC236}">
                <a16:creationId xmlns:a16="http://schemas.microsoft.com/office/drawing/2014/main" id="{0A50DA4A-301C-4690-CEEC-C28DB321E042}"/>
              </a:ext>
            </a:extLst>
          </p:cNvPr>
          <p:cNvCxnSpPr>
            <a:cxnSpLocks/>
          </p:cNvCxnSpPr>
          <p:nvPr/>
        </p:nvCxnSpPr>
        <p:spPr>
          <a:xfrm>
            <a:off x="753418" y="653044"/>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802635-5A51-E540-51C7-1E2FA4CFFAAC}"/>
              </a:ext>
            </a:extLst>
          </p:cNvPr>
          <p:cNvCxnSpPr>
            <a:cxnSpLocks/>
          </p:cNvCxnSpPr>
          <p:nvPr/>
        </p:nvCxnSpPr>
        <p:spPr>
          <a:xfrm>
            <a:off x="753418" y="1411252"/>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7B3899A-3CEC-AE8E-B104-2E12B0C3271E}"/>
              </a:ext>
            </a:extLst>
          </p:cNvPr>
          <p:cNvSpPr txBox="1"/>
          <p:nvPr/>
        </p:nvSpPr>
        <p:spPr>
          <a:xfrm>
            <a:off x="6596617" y="2226552"/>
            <a:ext cx="431357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CA69DD0F-D8D3-A122-C817-3F3C00095B35}"/>
              </a:ext>
            </a:extLst>
          </p:cNvPr>
          <p:cNvSpPr txBox="1"/>
          <p:nvPr/>
        </p:nvSpPr>
        <p:spPr>
          <a:xfrm>
            <a:off x="1174060" y="1668554"/>
            <a:ext cx="4874547" cy="4708981"/>
          </a:xfrm>
          <a:prstGeom prst="rect">
            <a:avLst/>
          </a:prstGeom>
          <a:noFill/>
        </p:spPr>
        <p:txBody>
          <a:bodyPr wrap="square" rtlCol="0">
            <a:spAutoFit/>
          </a:bodyPr>
          <a:lstStyle/>
          <a:p>
            <a:pPr lvl="1">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Telecommuting rate continued to decline from </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28% in 2023 to 20% in 2024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The SOV rate increased to </a:t>
            </a:r>
            <a:r>
              <a:rPr lang="en-GB" sz="2000" dirty="0">
                <a:solidFill>
                  <a:prstClr val="white"/>
                </a:solidFill>
                <a:latin typeface="Calibri" panose="020F0502020204030204"/>
                <a:cs typeface="Arial" panose="020B0604020202020204" pitchFamily="34" charset="0"/>
              </a:rPr>
              <a:t>75</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compared with </a:t>
            </a:r>
            <a:r>
              <a:rPr lang="en-GB" sz="2000" dirty="0">
                <a:solidFill>
                  <a:prstClr val="white"/>
                </a:solidFill>
                <a:latin typeface="Calibri" panose="020F0502020204030204"/>
                <a:cs typeface="Arial" panose="020B0604020202020204" pitchFamily="34" charset="0"/>
              </a:rPr>
              <a:t>67</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in 2023 and 85% before the pandemic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Some sustainable mode shares, including Carpool/Vanpool and biking shares declined slightly (by .3% and .1% respectively)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alibri" panose="020F0502020204030204"/>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Transit share increased from .8% to .9%</a:t>
            </a:r>
          </a:p>
        </p:txBody>
      </p:sp>
      <p:pic>
        <p:nvPicPr>
          <p:cNvPr id="41" name="Picture 40">
            <a:extLst>
              <a:ext uri="{FF2B5EF4-FFF2-40B4-BE49-F238E27FC236}">
                <a16:creationId xmlns:a16="http://schemas.microsoft.com/office/drawing/2014/main" id="{7A620831-F71A-4375-6280-8709D360BC0B}"/>
              </a:ext>
            </a:extLst>
          </p:cNvPr>
          <p:cNvPicPr/>
          <p:nvPr/>
        </p:nvPicPr>
        <p:blipFill>
          <a:blip r:embed="rId5"/>
          <a:srcRect/>
          <a:stretch>
            <a:fillRect/>
          </a:stretch>
        </p:blipFill>
        <p:spPr>
          <a:xfrm>
            <a:off x="592839" y="2723819"/>
            <a:ext cx="914034" cy="914400"/>
          </a:xfrm>
          <a:prstGeom prst="rect">
            <a:avLst/>
          </a:prstGeom>
          <a:noFill/>
          <a:ln>
            <a:noFill/>
            <a:prstDash/>
          </a:ln>
        </p:spPr>
      </p:pic>
      <p:pic>
        <p:nvPicPr>
          <p:cNvPr id="43" name="Picture 42" descr="Icon&#10;&#10;Description automatically generated">
            <a:extLst>
              <a:ext uri="{FF2B5EF4-FFF2-40B4-BE49-F238E27FC236}">
                <a16:creationId xmlns:a16="http://schemas.microsoft.com/office/drawing/2014/main" id="{4F908F86-367E-91BB-189D-D8D207BCF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580" y="5602744"/>
            <a:ext cx="960499" cy="960499"/>
          </a:xfrm>
          <a:prstGeom prst="rect">
            <a:avLst/>
          </a:prstGeom>
        </p:spPr>
      </p:pic>
      <p:sp>
        <p:nvSpPr>
          <p:cNvPr id="4" name="Oval 3">
            <a:extLst>
              <a:ext uri="{FF2B5EF4-FFF2-40B4-BE49-F238E27FC236}">
                <a16:creationId xmlns:a16="http://schemas.microsoft.com/office/drawing/2014/main" id="{19485082-2F4C-304F-12AD-53CFCF0427AC}"/>
              </a:ext>
            </a:extLst>
          </p:cNvPr>
          <p:cNvSpPr/>
          <p:nvPr/>
        </p:nvSpPr>
        <p:spPr>
          <a:xfrm>
            <a:off x="375146" y="4282287"/>
            <a:ext cx="628069" cy="57425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AD1E527-0656-09F2-B748-76570FB685B9}"/>
              </a:ext>
            </a:extLst>
          </p:cNvPr>
          <p:cNvPicPr/>
          <p:nvPr/>
        </p:nvPicPr>
        <p:blipFill>
          <a:blip r:embed="rId5"/>
          <a:srcRect/>
          <a:stretch>
            <a:fillRect/>
          </a:stretch>
        </p:blipFill>
        <p:spPr>
          <a:xfrm>
            <a:off x="395792" y="4258769"/>
            <a:ext cx="665545" cy="645983"/>
          </a:xfrm>
          <a:prstGeom prst="rect">
            <a:avLst/>
          </a:prstGeom>
          <a:noFill/>
          <a:ln>
            <a:noFill/>
            <a:prstDash/>
          </a:ln>
        </p:spPr>
      </p:pic>
      <p:pic>
        <p:nvPicPr>
          <p:cNvPr id="16" name="Picture 15" descr="A computer on a desk&#10;&#10;Description automatically generated">
            <a:extLst>
              <a:ext uri="{FF2B5EF4-FFF2-40B4-BE49-F238E27FC236}">
                <a16:creationId xmlns:a16="http://schemas.microsoft.com/office/drawing/2014/main" id="{CB94E77A-1BC9-BCBB-F1B3-0A41B8F55D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606" y="1544103"/>
            <a:ext cx="1142500" cy="1143000"/>
          </a:xfrm>
          <a:prstGeom prst="rect">
            <a:avLst/>
          </a:prstGeom>
        </p:spPr>
      </p:pic>
      <p:graphicFrame>
        <p:nvGraphicFramePr>
          <p:cNvPr id="14" name="Chart 13">
            <a:extLst>
              <a:ext uri="{FF2B5EF4-FFF2-40B4-BE49-F238E27FC236}">
                <a16:creationId xmlns:a16="http://schemas.microsoft.com/office/drawing/2014/main" id="{5D0215D5-F4F8-8C9E-6E6F-97D65E1147F1}"/>
              </a:ext>
            </a:extLst>
          </p:cNvPr>
          <p:cNvGraphicFramePr>
            <a:graphicFrameLocks/>
          </p:cNvGraphicFramePr>
          <p:nvPr>
            <p:extLst>
              <p:ext uri="{D42A27DB-BD31-4B8C-83A1-F6EECF244321}">
                <p14:modId xmlns:p14="http://schemas.microsoft.com/office/powerpoint/2010/main" val="382623561"/>
              </p:ext>
            </p:extLst>
          </p:nvPr>
        </p:nvGraphicFramePr>
        <p:xfrm>
          <a:off x="6278137" y="1515327"/>
          <a:ext cx="5772534" cy="348536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99353359"/>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86F041F-433B-E9D2-5D14-E8E3F69BB243}"/>
              </a:ext>
            </a:extLst>
          </p:cNvPr>
          <p:cNvSpPr txBox="1"/>
          <p:nvPr/>
        </p:nvSpPr>
        <p:spPr>
          <a:xfrm>
            <a:off x="572263" y="568646"/>
            <a:ext cx="113070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ircular Std Book" panose="020B0604020101020102"/>
                <a:ea typeface="+mn-ea"/>
                <a:cs typeface="+mn-cs"/>
              </a:rPr>
              <a:t>BTMO Vanpool Subsidies </a:t>
            </a:r>
            <a:endParaRPr kumimoji="0" lang="en-GB" sz="3600" b="1" i="0" u="none" strike="noStrike" kern="1200" cap="none" spc="0" normalizeH="0" baseline="0" noProof="0">
              <a:ln>
                <a:noFill/>
              </a:ln>
              <a:solidFill>
                <a:prstClr val="white"/>
              </a:solidFill>
              <a:effectLst/>
              <a:uLnTx/>
              <a:uFillTx/>
              <a:latin typeface="Circular Std Book" panose="020B0604020101020102"/>
              <a:ea typeface="+mn-ea"/>
              <a:cs typeface="+mn-cs"/>
            </a:endParaRPr>
          </a:p>
        </p:txBody>
      </p:sp>
      <p:cxnSp>
        <p:nvCxnSpPr>
          <p:cNvPr id="19" name="Straight Connector 18">
            <a:extLst>
              <a:ext uri="{FF2B5EF4-FFF2-40B4-BE49-F238E27FC236}">
                <a16:creationId xmlns:a16="http://schemas.microsoft.com/office/drawing/2014/main" id="{0A50DA4A-301C-4690-CEEC-C28DB321E042}"/>
              </a:ext>
            </a:extLst>
          </p:cNvPr>
          <p:cNvCxnSpPr>
            <a:cxnSpLocks/>
          </p:cNvCxnSpPr>
          <p:nvPr/>
        </p:nvCxnSpPr>
        <p:spPr>
          <a:xfrm>
            <a:off x="572263" y="210923"/>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802635-5A51-E540-51C7-1E2FA4CFFAAC}"/>
              </a:ext>
            </a:extLst>
          </p:cNvPr>
          <p:cNvCxnSpPr>
            <a:cxnSpLocks/>
          </p:cNvCxnSpPr>
          <p:nvPr/>
        </p:nvCxnSpPr>
        <p:spPr>
          <a:xfrm>
            <a:off x="753418" y="1411252"/>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BAF23DC3-6B18-267F-D0D6-F07CA2042CB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1C0F81-8FD1-4B46-91E5-B64C729A50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167CDD9A-35EC-C1DF-EA63-D401C57DABBD}"/>
              </a:ext>
            </a:extLst>
          </p:cNvPr>
          <p:cNvSpPr/>
          <p:nvPr/>
        </p:nvSpPr>
        <p:spPr>
          <a:xfrm>
            <a:off x="1104869" y="2351766"/>
            <a:ext cx="3986362" cy="2499605"/>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Bierstadt" panose="020B0004020202020204" pitchFamily="34" charset="0"/>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Bierstadt"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a:ln>
                  <a:noFill/>
                </a:ln>
                <a:solidFill>
                  <a:prstClr val="white"/>
                </a:solidFill>
                <a:effectLst/>
                <a:uLnTx/>
                <a:uFillTx/>
                <a:latin typeface="Bierstadt" panose="020B0004020202020204" pitchFamily="34" charset="0"/>
                <a:ea typeface="+mn-ea"/>
                <a:cs typeface="+mn-cs"/>
              </a:rPr>
              <a:t>$200 </a:t>
            </a:r>
            <a:r>
              <a:rPr kumimoji="0" lang="en-US" sz="2000" b="0" i="0" u="none" strike="noStrike" kern="1200" cap="none" spc="0" normalizeH="0" baseline="0" noProof="0">
                <a:ln>
                  <a:noFill/>
                </a:ln>
                <a:solidFill>
                  <a:prstClr val="white"/>
                </a:solidFill>
                <a:effectLst/>
                <a:uLnTx/>
                <a:uFillTx/>
                <a:latin typeface="Bierstadt" panose="020B0004020202020204" pitchFamily="34" charset="0"/>
                <a:ea typeface="+mn-ea"/>
                <a:cs typeface="+mn-cs"/>
              </a:rPr>
              <a:t>per month for the </a:t>
            </a:r>
            <a:r>
              <a:rPr kumimoji="0" lang="en-US" sz="2000" b="1" i="0" u="none" strike="noStrike" kern="1200" cap="none" spc="0" normalizeH="0" baseline="0" noProof="0">
                <a:ln>
                  <a:noFill/>
                </a:ln>
                <a:solidFill>
                  <a:prstClr val="white"/>
                </a:solidFill>
                <a:effectLst/>
                <a:uLnTx/>
                <a:uFillTx/>
                <a:latin typeface="Bierstadt" panose="020B0004020202020204" pitchFamily="34" charset="0"/>
                <a:ea typeface="+mn-ea"/>
                <a:cs typeface="+mn-cs"/>
              </a:rPr>
              <a:t>first 6 months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prstClr val="white"/>
                </a:solidFill>
                <a:effectLst/>
                <a:uLnTx/>
                <a:uFillTx/>
                <a:latin typeface="Bierstadt" panose="020B0004020202020204" pitchFamily="34" charset="0"/>
                <a:ea typeface="+mn-ea"/>
                <a:cs typeface="+mn-cs"/>
              </a:rPr>
              <a:t>Can be paired with Metro’s vanpool subsidies of up to </a:t>
            </a:r>
            <a:r>
              <a:rPr kumimoji="0" lang="en-US" sz="2000" b="1" i="0" u="none" strike="noStrike" kern="1200" cap="none" spc="0" normalizeH="0" baseline="0" noProof="0">
                <a:ln>
                  <a:noFill/>
                </a:ln>
                <a:solidFill>
                  <a:prstClr val="white"/>
                </a:solidFill>
                <a:effectLst/>
                <a:uLnTx/>
                <a:uFillTx/>
                <a:latin typeface="Bierstadt" panose="020B0004020202020204" pitchFamily="34" charset="0"/>
                <a:ea typeface="+mn-ea"/>
                <a:cs typeface="+mn-cs"/>
              </a:rPr>
              <a:t>$700 per month</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Bierstadt"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86220D7-F014-B8B1-0FC1-A326DFDD962F}"/>
              </a:ext>
            </a:extLst>
          </p:cNvPr>
          <p:cNvSpPr/>
          <p:nvPr/>
        </p:nvSpPr>
        <p:spPr>
          <a:xfrm>
            <a:off x="1104869" y="1842964"/>
            <a:ext cx="3986362" cy="759818"/>
          </a:xfrm>
          <a:prstGeom prst="roundRect">
            <a:avLst/>
          </a:prstGeom>
          <a:solidFill>
            <a:srgbClr val="1519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Group Subsidy: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Calibri" panose="020F0502020204030204"/>
                <a:ea typeface="+mn-ea"/>
                <a:cs typeface="+mn-cs"/>
              </a:rPr>
              <a:t>Start a new Vanpool  </a:t>
            </a:r>
            <a:endParaRPr kumimoji="0" lang="en-GB"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ar with people in the back&#10;&#10;Description automatically generated">
            <a:extLst>
              <a:ext uri="{FF2B5EF4-FFF2-40B4-BE49-F238E27FC236}">
                <a16:creationId xmlns:a16="http://schemas.microsoft.com/office/drawing/2014/main" id="{59009AA0-3D33-75CE-C0B7-2B32A98F5C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8" b="95286" l="9761" r="89805">
                        <a14:foregroundMark x1="25813" y1="94949" x2="25813" y2="94949"/>
                        <a14:foregroundMark x1="30152" y1="73737" x2="30152" y2="73737"/>
                        <a14:foregroundMark x1="61822" y1="71380" x2="61822" y2="71380"/>
                        <a14:foregroundMark x1="71367" y1="95286" x2="71367" y2="95286"/>
                        <a14:foregroundMark x1="24946" y1="94613" x2="24946" y2="94613"/>
                      </a14:backgroundRemoval>
                    </a14:imgEffect>
                  </a14:imgLayer>
                </a14:imgProps>
              </a:ext>
            </a:extLst>
          </a:blip>
          <a:stretch>
            <a:fillRect/>
          </a:stretch>
        </p:blipFill>
        <p:spPr>
          <a:xfrm>
            <a:off x="1487454" y="4715734"/>
            <a:ext cx="3221192" cy="2075258"/>
          </a:xfrm>
          <a:prstGeom prst="rect">
            <a:avLst/>
          </a:prstGeom>
        </p:spPr>
      </p:pic>
      <p:sp>
        <p:nvSpPr>
          <p:cNvPr id="11" name="Rectangle: Rounded Corners 10">
            <a:extLst>
              <a:ext uri="{FF2B5EF4-FFF2-40B4-BE49-F238E27FC236}">
                <a16:creationId xmlns:a16="http://schemas.microsoft.com/office/drawing/2014/main" id="{A7484EFE-B8FB-4D32-F8D1-3382C14E1FD4}"/>
              </a:ext>
            </a:extLst>
          </p:cNvPr>
          <p:cNvSpPr/>
          <p:nvPr/>
        </p:nvSpPr>
        <p:spPr>
          <a:xfrm>
            <a:off x="7100771" y="2351766"/>
            <a:ext cx="3986362" cy="2499605"/>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Bierstadt" panose="020B0004020202020204" pitchFamily="34" charset="0"/>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Bierstadt"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a:ln>
                  <a:noFill/>
                </a:ln>
                <a:solidFill>
                  <a:prstClr val="white"/>
                </a:solidFill>
                <a:effectLst/>
                <a:uLnTx/>
                <a:uFillTx/>
                <a:latin typeface="Bierstadt" panose="020B0004020202020204" pitchFamily="34" charset="0"/>
                <a:ea typeface="+mn-ea"/>
                <a:cs typeface="+mn-cs"/>
              </a:rPr>
              <a:t>$40 </a:t>
            </a:r>
            <a:r>
              <a:rPr kumimoji="0" lang="en-US" sz="2000" b="0" i="0" u="none" strike="noStrike" kern="1200" cap="none" spc="0" normalizeH="0" baseline="0" noProof="0">
                <a:ln>
                  <a:noFill/>
                </a:ln>
                <a:solidFill>
                  <a:prstClr val="white"/>
                </a:solidFill>
                <a:effectLst/>
                <a:uLnTx/>
                <a:uFillTx/>
                <a:latin typeface="Bierstadt" panose="020B0004020202020204" pitchFamily="34" charset="0"/>
                <a:ea typeface="+mn-ea"/>
                <a:cs typeface="+mn-cs"/>
              </a:rPr>
              <a:t>per month for </a:t>
            </a:r>
            <a:r>
              <a:rPr kumimoji="0" lang="en-US" sz="2000" b="1" i="0" u="none" strike="noStrike" kern="1200" cap="none" spc="0" normalizeH="0" baseline="0" noProof="0">
                <a:ln>
                  <a:noFill/>
                </a:ln>
                <a:solidFill>
                  <a:prstClr val="white"/>
                </a:solidFill>
                <a:effectLst/>
                <a:uLnTx/>
                <a:uFillTx/>
                <a:latin typeface="Bierstadt" panose="020B0004020202020204" pitchFamily="34" charset="0"/>
                <a:ea typeface="+mn-ea"/>
                <a:cs typeface="+mn-cs"/>
              </a:rPr>
              <a:t>6 consecutive months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Bierstadt"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AADEA022-720E-9EB1-02E2-0DBC89E617AB}"/>
              </a:ext>
            </a:extLst>
          </p:cNvPr>
          <p:cNvSpPr/>
          <p:nvPr/>
        </p:nvSpPr>
        <p:spPr>
          <a:xfrm>
            <a:off x="7100771" y="1833148"/>
            <a:ext cx="3986362" cy="759818"/>
          </a:xfrm>
          <a:prstGeom prst="roundRect">
            <a:avLst/>
          </a:prstGeom>
          <a:solidFill>
            <a:srgbClr val="1519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Individual Subsidy: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Calibri" panose="020F0502020204030204"/>
                <a:ea typeface="+mn-ea"/>
                <a:cs typeface="+mn-cs"/>
              </a:rPr>
              <a:t>Join an existing Vanpool  </a:t>
            </a:r>
            <a:endParaRPr kumimoji="0" lang="en-GB" sz="24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car with people in the back&#10;&#10;Description automatically generated">
            <a:extLst>
              <a:ext uri="{FF2B5EF4-FFF2-40B4-BE49-F238E27FC236}">
                <a16:creationId xmlns:a16="http://schemas.microsoft.com/office/drawing/2014/main" id="{5A06B81B-AAC7-AFAB-B4E0-5FA11D5073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389" y1="11404" x2="44389" y2="11404"/>
                        <a14:foregroundMark x1="30151" y1="59357" x2="30151" y2="59357"/>
                        <a14:foregroundMark x1="53601" y1="61988" x2="53601" y2="61988"/>
                      </a14:backgroundRemoval>
                    </a14:imgEffect>
                  </a14:imgLayer>
                </a14:imgProps>
              </a:ext>
            </a:extLst>
          </a:blip>
          <a:stretch>
            <a:fillRect/>
          </a:stretch>
        </p:blipFill>
        <p:spPr>
          <a:xfrm>
            <a:off x="7483356" y="4756194"/>
            <a:ext cx="4116042" cy="2357671"/>
          </a:xfrm>
          <a:prstGeom prst="rect">
            <a:avLst/>
          </a:prstGeom>
        </p:spPr>
      </p:pic>
    </p:spTree>
    <p:extLst>
      <p:ext uri="{BB962C8B-B14F-4D97-AF65-F5344CB8AC3E}">
        <p14:creationId xmlns:p14="http://schemas.microsoft.com/office/powerpoint/2010/main" val="3408414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a:extLst>
            <a:ext uri="{FF2B5EF4-FFF2-40B4-BE49-F238E27FC236}">
              <a16:creationId xmlns:a16="http://schemas.microsoft.com/office/drawing/2014/main" id="{04B9B723-26C5-282E-DFD0-B60F357228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74583BB-9605-860E-031B-4E392CA71D9F}"/>
              </a:ext>
            </a:extLst>
          </p:cNvPr>
          <p:cNvSpPr txBox="1"/>
          <p:nvPr/>
        </p:nvSpPr>
        <p:spPr>
          <a:xfrm>
            <a:off x="-1180378" y="385006"/>
            <a:ext cx="5247144" cy="64633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ircular Std Book"/>
                <a:ea typeface="+mn-ea"/>
                <a:cs typeface="Arial" panose="020B0604020202020204" pitchFamily="34" charset="0"/>
              </a:rPr>
              <a:t>Member Services</a:t>
            </a:r>
          </a:p>
        </p:txBody>
      </p:sp>
      <p:sp>
        <p:nvSpPr>
          <p:cNvPr id="10" name="Rectangle 9">
            <a:extLst>
              <a:ext uri="{FF2B5EF4-FFF2-40B4-BE49-F238E27FC236}">
                <a16:creationId xmlns:a16="http://schemas.microsoft.com/office/drawing/2014/main" id="{D92D13ED-F947-8D5F-004B-97C773B8996E}"/>
              </a:ext>
            </a:extLst>
          </p:cNvPr>
          <p:cNvSpPr/>
          <p:nvPr/>
        </p:nvSpPr>
        <p:spPr>
          <a:xfrm>
            <a:off x="4895699" y="132811"/>
            <a:ext cx="861722" cy="193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4C46E0F1-72D7-032E-47B5-0844995A5D58}"/>
              </a:ext>
            </a:extLst>
          </p:cNvPr>
          <p:cNvSpPr>
            <a:spLocks noGrp="1"/>
          </p:cNvSpPr>
          <p:nvPr>
            <p:ph type="sldNum" sz="quarter" idx="12"/>
          </p:nvPr>
        </p:nvSpPr>
        <p:spPr>
          <a:xfrm>
            <a:off x="8608862" y="6359318"/>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1C0F81-8FD1-4B46-91E5-B64C729A501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B82A3F1-5B76-BFFB-5EC6-78E89486EF4E}"/>
              </a:ext>
            </a:extLst>
          </p:cNvPr>
          <p:cNvPicPr>
            <a:picLocks noChangeAspect="1"/>
          </p:cNvPicPr>
          <p:nvPr/>
        </p:nvPicPr>
        <p:blipFill>
          <a:blip r:embed="rId3"/>
          <a:stretch>
            <a:fillRect/>
          </a:stretch>
        </p:blipFill>
        <p:spPr>
          <a:xfrm>
            <a:off x="4155389" y="1735148"/>
            <a:ext cx="3207308" cy="2192179"/>
          </a:xfrm>
          <a:prstGeom prst="rect">
            <a:avLst/>
          </a:prstGeom>
        </p:spPr>
      </p:pic>
      <p:pic>
        <p:nvPicPr>
          <p:cNvPr id="8" name="Picture 7">
            <a:extLst>
              <a:ext uri="{FF2B5EF4-FFF2-40B4-BE49-F238E27FC236}">
                <a16:creationId xmlns:a16="http://schemas.microsoft.com/office/drawing/2014/main" id="{1A5A4445-40F5-6ACD-EDC6-FFB958FBDE9F}"/>
              </a:ext>
            </a:extLst>
          </p:cNvPr>
          <p:cNvPicPr>
            <a:picLocks noChangeAspect="1"/>
          </p:cNvPicPr>
          <p:nvPr/>
        </p:nvPicPr>
        <p:blipFill>
          <a:blip r:embed="rId4"/>
          <a:stretch>
            <a:fillRect/>
          </a:stretch>
        </p:blipFill>
        <p:spPr>
          <a:xfrm>
            <a:off x="7860629" y="1642206"/>
            <a:ext cx="4144404" cy="2378062"/>
          </a:xfrm>
          <a:prstGeom prst="rect">
            <a:avLst/>
          </a:prstGeom>
        </p:spPr>
      </p:pic>
      <p:pic>
        <p:nvPicPr>
          <p:cNvPr id="11" name="Picture 10">
            <a:extLst>
              <a:ext uri="{FF2B5EF4-FFF2-40B4-BE49-F238E27FC236}">
                <a16:creationId xmlns:a16="http://schemas.microsoft.com/office/drawing/2014/main" id="{7AD0758B-508F-009C-70D8-A75A9A6DF22F}"/>
              </a:ext>
            </a:extLst>
          </p:cNvPr>
          <p:cNvPicPr>
            <a:picLocks noChangeAspect="1"/>
          </p:cNvPicPr>
          <p:nvPr/>
        </p:nvPicPr>
        <p:blipFill>
          <a:blip r:embed="rId5"/>
          <a:stretch>
            <a:fillRect/>
          </a:stretch>
        </p:blipFill>
        <p:spPr>
          <a:xfrm>
            <a:off x="497730" y="1734297"/>
            <a:ext cx="3097241" cy="1970971"/>
          </a:xfrm>
          <a:prstGeom prst="rect">
            <a:avLst/>
          </a:prstGeom>
        </p:spPr>
      </p:pic>
      <p:pic>
        <p:nvPicPr>
          <p:cNvPr id="17" name="Picture 16">
            <a:extLst>
              <a:ext uri="{FF2B5EF4-FFF2-40B4-BE49-F238E27FC236}">
                <a16:creationId xmlns:a16="http://schemas.microsoft.com/office/drawing/2014/main" id="{EB8AD286-9156-DCA0-64CE-C79840C1D17B}"/>
              </a:ext>
            </a:extLst>
          </p:cNvPr>
          <p:cNvPicPr>
            <a:picLocks noChangeAspect="1"/>
          </p:cNvPicPr>
          <p:nvPr/>
        </p:nvPicPr>
        <p:blipFill>
          <a:blip r:embed="rId6"/>
          <a:stretch>
            <a:fillRect/>
          </a:stretch>
        </p:blipFill>
        <p:spPr>
          <a:xfrm>
            <a:off x="367248" y="3905222"/>
            <a:ext cx="3381847" cy="2324424"/>
          </a:xfrm>
          <a:prstGeom prst="rect">
            <a:avLst/>
          </a:prstGeom>
        </p:spPr>
      </p:pic>
      <p:pic>
        <p:nvPicPr>
          <p:cNvPr id="19" name="Picture 18">
            <a:extLst>
              <a:ext uri="{FF2B5EF4-FFF2-40B4-BE49-F238E27FC236}">
                <a16:creationId xmlns:a16="http://schemas.microsoft.com/office/drawing/2014/main" id="{088CB6C0-E0E0-6499-5693-9EBFB71AD457}"/>
              </a:ext>
            </a:extLst>
          </p:cNvPr>
          <p:cNvPicPr>
            <a:picLocks noChangeAspect="1"/>
          </p:cNvPicPr>
          <p:nvPr/>
        </p:nvPicPr>
        <p:blipFill>
          <a:blip r:embed="rId7"/>
          <a:stretch>
            <a:fillRect/>
          </a:stretch>
        </p:blipFill>
        <p:spPr>
          <a:xfrm>
            <a:off x="8127591" y="3979686"/>
            <a:ext cx="3705742" cy="2133898"/>
          </a:xfrm>
          <a:prstGeom prst="rect">
            <a:avLst/>
          </a:prstGeom>
        </p:spPr>
      </p:pic>
      <p:pic>
        <p:nvPicPr>
          <p:cNvPr id="25" name="Picture 24">
            <a:extLst>
              <a:ext uri="{FF2B5EF4-FFF2-40B4-BE49-F238E27FC236}">
                <a16:creationId xmlns:a16="http://schemas.microsoft.com/office/drawing/2014/main" id="{11DA90EA-9307-CBD1-A559-F6892E29F160}"/>
              </a:ext>
            </a:extLst>
          </p:cNvPr>
          <p:cNvPicPr>
            <a:picLocks noChangeAspect="1"/>
          </p:cNvPicPr>
          <p:nvPr/>
        </p:nvPicPr>
        <p:blipFill>
          <a:blip r:embed="rId8"/>
          <a:stretch>
            <a:fillRect/>
          </a:stretch>
        </p:blipFill>
        <p:spPr>
          <a:xfrm>
            <a:off x="4155389" y="4236627"/>
            <a:ext cx="3207308" cy="2305253"/>
          </a:xfrm>
          <a:prstGeom prst="rect">
            <a:avLst/>
          </a:prstGeom>
        </p:spPr>
      </p:pic>
      <p:cxnSp>
        <p:nvCxnSpPr>
          <p:cNvPr id="27" name="Straight Connector 26">
            <a:extLst>
              <a:ext uri="{FF2B5EF4-FFF2-40B4-BE49-F238E27FC236}">
                <a16:creationId xmlns:a16="http://schemas.microsoft.com/office/drawing/2014/main" id="{B233AE90-03A8-83AF-6F93-A4E727ACE38A}"/>
              </a:ext>
            </a:extLst>
          </p:cNvPr>
          <p:cNvCxnSpPr>
            <a:cxnSpLocks/>
          </p:cNvCxnSpPr>
          <p:nvPr/>
        </p:nvCxnSpPr>
        <p:spPr>
          <a:xfrm>
            <a:off x="-189571" y="1096050"/>
            <a:ext cx="13002322" cy="58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39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86F041F-433B-E9D2-5D14-E8E3F69BB243}"/>
              </a:ext>
            </a:extLst>
          </p:cNvPr>
          <p:cNvSpPr txBox="1"/>
          <p:nvPr/>
        </p:nvSpPr>
        <p:spPr>
          <a:xfrm>
            <a:off x="662348" y="676940"/>
            <a:ext cx="11307078" cy="646331"/>
          </a:xfrm>
          <a:prstGeom prst="rect">
            <a:avLst/>
          </a:prstGeom>
          <a:noFill/>
        </p:spPr>
        <p:txBody>
          <a:bodyPr wrap="square" lIns="91440" tIns="45720" rIns="91440" bIns="45720" rtlCol="0" anchor="t">
            <a:spAutoFit/>
          </a:bodyPr>
          <a:lstStyle/>
          <a:p>
            <a:pPr>
              <a:defRPr/>
            </a:pPr>
            <a:r>
              <a:rPr lang="en-US" sz="3600" b="1" dirty="0">
                <a:solidFill>
                  <a:schemeClr val="bg1"/>
                </a:solidFill>
                <a:latin typeface="Roboto"/>
                <a:ea typeface="Roboto"/>
                <a:cs typeface="Roboto"/>
              </a:rPr>
              <a:t>Upcoming BTMO Events/Campaigns</a:t>
            </a:r>
            <a:endParaRPr lang="en-GB" sz="3600" b="1" i="0" u="none" strike="noStrike" kern="1200" cap="none" spc="0" normalizeH="0" baseline="0" noProof="0" dirty="0">
              <a:ln>
                <a:noFill/>
              </a:ln>
              <a:solidFill>
                <a:schemeClr val="bg1"/>
              </a:solidFill>
              <a:effectLst/>
              <a:uLnTx/>
              <a:uFillTx/>
              <a:latin typeface="Roboto"/>
              <a:ea typeface="Roboto"/>
              <a:cs typeface="Roboto"/>
            </a:endParaRPr>
          </a:p>
        </p:txBody>
      </p:sp>
      <p:cxnSp>
        <p:nvCxnSpPr>
          <p:cNvPr id="19" name="Straight Connector 18">
            <a:extLst>
              <a:ext uri="{FF2B5EF4-FFF2-40B4-BE49-F238E27FC236}">
                <a16:creationId xmlns:a16="http://schemas.microsoft.com/office/drawing/2014/main" id="{0A50DA4A-301C-4690-CEEC-C28DB321E042}"/>
              </a:ext>
            </a:extLst>
          </p:cNvPr>
          <p:cNvCxnSpPr>
            <a:cxnSpLocks/>
          </p:cNvCxnSpPr>
          <p:nvPr/>
        </p:nvCxnSpPr>
        <p:spPr>
          <a:xfrm>
            <a:off x="753418" y="653044"/>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802635-5A51-E540-51C7-1E2FA4CFFAAC}"/>
              </a:ext>
            </a:extLst>
          </p:cNvPr>
          <p:cNvCxnSpPr>
            <a:cxnSpLocks/>
          </p:cNvCxnSpPr>
          <p:nvPr/>
        </p:nvCxnSpPr>
        <p:spPr>
          <a:xfrm>
            <a:off x="753418" y="1411252"/>
            <a:ext cx="106851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7B3899A-3CEC-AE8E-B104-2E12B0C3271E}"/>
              </a:ext>
            </a:extLst>
          </p:cNvPr>
          <p:cNvSpPr txBox="1"/>
          <p:nvPr/>
        </p:nvSpPr>
        <p:spPr>
          <a:xfrm>
            <a:off x="6596617" y="2226552"/>
            <a:ext cx="431357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75158A7B-6DAE-CB88-352B-C29C7069647B}"/>
              </a:ext>
            </a:extLst>
          </p:cNvPr>
          <p:cNvSpPr txBox="1"/>
          <p:nvPr/>
        </p:nvSpPr>
        <p:spPr>
          <a:xfrm>
            <a:off x="351092" y="1180202"/>
            <a:ext cx="6872668" cy="7263527"/>
          </a:xfrm>
          <a:prstGeom prst="rect">
            <a:avLst/>
          </a:prstGeom>
          <a:noFill/>
        </p:spPr>
        <p:txBody>
          <a:bodyPr wrap="square" lIns="91440" tIns="45720" rIns="91440" bIns="45720" anchor="t">
            <a:spAutoFit/>
          </a:bodyPr>
          <a:lstStyle/>
          <a:p>
            <a:pPr algn="l"/>
            <a:endParaRPr lang="en-GB" i="0" dirty="0">
              <a:solidFill>
                <a:schemeClr val="bg1"/>
              </a:solidFill>
              <a:effectLst/>
              <a:ea typeface="Calibri"/>
              <a:cs typeface="Calibri"/>
            </a:endParaRPr>
          </a:p>
          <a:p>
            <a:pPr marL="285750" indent="-285750" algn="l">
              <a:buFont typeface="Arial" panose="020B0604020202020204" pitchFamily="34" charset="0"/>
              <a:buChar char="•"/>
            </a:pPr>
            <a:endParaRPr lang="en-GB" sz="1400" dirty="0">
              <a:solidFill>
                <a:schemeClr val="bg1"/>
              </a:solidFill>
              <a:ea typeface="Calibri"/>
              <a:cs typeface="Calibri"/>
            </a:endParaRPr>
          </a:p>
          <a:p>
            <a:pPr marL="285750" indent="-285750">
              <a:buFont typeface="Arial" panose="020B0604020202020204" pitchFamily="34" charset="0"/>
              <a:buChar char="•"/>
            </a:pPr>
            <a:r>
              <a:rPr lang="en-GB" sz="2000" b="1" dirty="0">
                <a:solidFill>
                  <a:schemeClr val="bg1"/>
                </a:solidFill>
                <a:ea typeface="Calibri"/>
                <a:cs typeface="Calibri"/>
              </a:rPr>
              <a:t>Join our Snapshots in Motion Campaign for a chance to win!</a:t>
            </a:r>
          </a:p>
          <a:p>
            <a:pPr marL="742950" lvl="1" indent="-285750">
              <a:buFont typeface="Courier New" panose="020B0604020202020204" pitchFamily="34" charset="0"/>
              <a:buChar char="o"/>
            </a:pPr>
            <a:r>
              <a:rPr lang="en-GB" sz="2000" dirty="0">
                <a:solidFill>
                  <a:schemeClr val="bg1"/>
                </a:solidFill>
                <a:ea typeface="Calibri"/>
                <a:cs typeface="Calibri"/>
              </a:rPr>
              <a:t>Upload a picture to our transit-friendly destination guide by April 30 to be entered in the chance to</a:t>
            </a:r>
            <a:r>
              <a:rPr lang="en-GB" sz="2000" b="1" dirty="0">
                <a:solidFill>
                  <a:schemeClr val="bg1"/>
                </a:solidFill>
                <a:ea typeface="Calibri"/>
                <a:cs typeface="Calibri"/>
              </a:rPr>
              <a:t> win $30-$50 gift cards, a Kindle, a cooler backpack, or a bike kit gift basket!</a:t>
            </a:r>
          </a:p>
          <a:p>
            <a:pPr lvl="1"/>
            <a:endParaRPr lang="en-GB" sz="2000" b="1" dirty="0">
              <a:solidFill>
                <a:schemeClr val="bg1"/>
              </a:solidFill>
              <a:ea typeface="Calibri"/>
              <a:cs typeface="Calibri"/>
            </a:endParaRPr>
          </a:p>
          <a:p>
            <a:pPr marL="285750" indent="-285750">
              <a:buFont typeface="Arial,Sans-Serif" panose="020B0604020202020204" pitchFamily="34" charset="0"/>
              <a:buChar char="•"/>
            </a:pPr>
            <a:r>
              <a:rPr lang="en-GB" sz="2000" b="1" dirty="0">
                <a:solidFill>
                  <a:schemeClr val="bg1"/>
                </a:solidFill>
                <a:ea typeface="Calibri"/>
                <a:cs typeface="Calibri"/>
              </a:rPr>
              <a:t>Celebrate Earth Day with us at the 2025 Burbank Petal Party</a:t>
            </a:r>
          </a:p>
          <a:p>
            <a:pPr marL="742950" lvl="1" indent="-285750">
              <a:buFont typeface="Courier New,monospace" panose="020B0604020202020204" pitchFamily="34" charset="0"/>
              <a:buChar char="o"/>
            </a:pPr>
            <a:r>
              <a:rPr lang="en-GB" sz="2000" dirty="0">
                <a:solidFill>
                  <a:schemeClr val="bg1"/>
                </a:solidFill>
                <a:ea typeface="Calibri"/>
                <a:cs typeface="Calibri"/>
              </a:rPr>
              <a:t>On </a:t>
            </a:r>
            <a:r>
              <a:rPr lang="en-GB" sz="2000" b="1" dirty="0">
                <a:solidFill>
                  <a:schemeClr val="bg1"/>
                </a:solidFill>
                <a:ea typeface="Calibri"/>
                <a:cs typeface="Calibri"/>
              </a:rPr>
              <a:t>April 26th</a:t>
            </a:r>
            <a:r>
              <a:rPr lang="en-GB" sz="2000" dirty="0">
                <a:solidFill>
                  <a:schemeClr val="bg1"/>
                </a:solidFill>
                <a:ea typeface="Calibri"/>
                <a:cs typeface="Calibri"/>
              </a:rPr>
              <a:t>, celebrate </a:t>
            </a:r>
            <a:r>
              <a:rPr lang="en-GB" sz="2000" dirty="0">
                <a:solidFill>
                  <a:schemeClr val="bg1"/>
                </a:solidFill>
                <a:ea typeface="+mn-lt"/>
                <a:cs typeface="+mn-lt"/>
              </a:rPr>
              <a:t>sustainability in Burbank at</a:t>
            </a:r>
            <a:r>
              <a:rPr lang="en-GB" sz="2000" b="1" dirty="0">
                <a:solidFill>
                  <a:schemeClr val="bg1"/>
                </a:solidFill>
                <a:ea typeface="+mn-lt"/>
                <a:cs typeface="+mn-lt"/>
              </a:rPr>
              <a:t> Ralph Foy Park </a:t>
            </a:r>
            <a:r>
              <a:rPr lang="en-GB" sz="2000" dirty="0">
                <a:solidFill>
                  <a:schemeClr val="bg1"/>
                </a:solidFill>
                <a:ea typeface="+mn-lt"/>
                <a:cs typeface="+mn-lt"/>
              </a:rPr>
              <a:t>with sustainability activities, a bicycle obstacle course, roller skating, live music, and more!</a:t>
            </a:r>
          </a:p>
          <a:p>
            <a:pPr lvl="1"/>
            <a:r>
              <a:rPr lang="en-GB" sz="2000" dirty="0">
                <a:solidFill>
                  <a:schemeClr val="bg1"/>
                </a:solidFill>
                <a:ea typeface="+mn-lt"/>
                <a:cs typeface="+mn-lt"/>
              </a:rPr>
              <a:t> </a:t>
            </a:r>
          </a:p>
          <a:p>
            <a:pPr marL="285750" indent="-285750">
              <a:buFont typeface="Courier New,monospace" panose="020B0604020202020204" pitchFamily="34" charset="0"/>
              <a:buChar char="o"/>
            </a:pPr>
            <a:r>
              <a:rPr lang="en-GB" sz="2000" b="1" dirty="0">
                <a:solidFill>
                  <a:schemeClr val="bg1"/>
                </a:solidFill>
                <a:ea typeface="+mn-lt"/>
                <a:cs typeface="+mn-lt"/>
              </a:rPr>
              <a:t>May is Bike Month - Keep a lookout for BTMO promotions ​</a:t>
            </a:r>
          </a:p>
          <a:p>
            <a:pPr marL="742950" lvl="1" indent="-285750">
              <a:buFont typeface="Courier New,monospace" panose="020B0604020202020204" pitchFamily="34" charset="0"/>
              <a:buChar char="o"/>
            </a:pPr>
            <a:r>
              <a:rPr lang="en-GB" sz="2000" dirty="0">
                <a:solidFill>
                  <a:schemeClr val="bg1"/>
                </a:solidFill>
                <a:ea typeface="+mn-lt"/>
                <a:cs typeface="+mn-lt"/>
              </a:rPr>
              <a:t>Get ready for Bike to Work Day – April 14th ​</a:t>
            </a:r>
          </a:p>
          <a:p>
            <a:pPr marL="742950" lvl="1" indent="-285750">
              <a:buFont typeface="Courier New,monospace" panose="020B0604020202020204" pitchFamily="34" charset="0"/>
              <a:buChar char="o"/>
            </a:pPr>
            <a:r>
              <a:rPr lang="en-GB" sz="2000" dirty="0">
                <a:solidFill>
                  <a:schemeClr val="bg1"/>
                </a:solidFill>
                <a:ea typeface="+mn-lt"/>
                <a:cs typeface="+mn-lt"/>
              </a:rPr>
              <a:t>Bike to Work Day – April 16th </a:t>
            </a:r>
          </a:p>
          <a:p>
            <a:pPr marL="285750" indent="-285750">
              <a:buFont typeface="Arial" panose="020B0604020202020204" pitchFamily="34" charset="0"/>
              <a:buChar char="•"/>
            </a:pPr>
            <a:endParaRPr lang="en-GB" sz="1400" dirty="0">
              <a:solidFill>
                <a:schemeClr val="bg1"/>
              </a:solidFill>
              <a:ea typeface="Calibri"/>
              <a:cs typeface="Calibri"/>
            </a:endParaRPr>
          </a:p>
          <a:p>
            <a:pPr marL="285750" indent="-285750" algn="l">
              <a:buFont typeface="Arial" panose="020B0604020202020204" pitchFamily="34" charset="0"/>
              <a:buChar char="•"/>
            </a:pPr>
            <a:endParaRPr lang="en-GB" sz="1400" i="0" dirty="0">
              <a:solidFill>
                <a:schemeClr val="bg1"/>
              </a:solidFill>
              <a:effectLst/>
              <a:ea typeface="Calibri"/>
              <a:cs typeface="Calibri"/>
            </a:endParaRPr>
          </a:p>
          <a:p>
            <a:pPr marL="285750" indent="-285750">
              <a:buFont typeface="Arial" panose="020B0604020202020204" pitchFamily="34" charset="0"/>
              <a:buChar char="•"/>
            </a:pPr>
            <a:endParaRPr lang="en-GB" dirty="0">
              <a:solidFill>
                <a:schemeClr val="bg1"/>
              </a:solidFill>
              <a:ea typeface="Calibri"/>
              <a:cs typeface="Calibri"/>
            </a:endParaRPr>
          </a:p>
          <a:p>
            <a:pPr marL="742950" lvl="1" indent="-285750">
              <a:buFont typeface="Courier New" panose="02070309020205020404" pitchFamily="49" charset="0"/>
              <a:buChar char="o"/>
            </a:pPr>
            <a:endParaRPr lang="en-GB" b="0" i="0" dirty="0">
              <a:solidFill>
                <a:schemeClr val="bg1"/>
              </a:solidFill>
              <a:effectLst/>
              <a:ea typeface="Calibri"/>
              <a:cs typeface="Calibri"/>
            </a:endParaRPr>
          </a:p>
          <a:p>
            <a:pPr lvl="1" algn="l"/>
            <a:endParaRPr lang="en-GB" dirty="0">
              <a:solidFill>
                <a:schemeClr val="bg1"/>
              </a:solidFill>
              <a:ea typeface="Calibri"/>
              <a:cs typeface="Calibri"/>
            </a:endParaRPr>
          </a:p>
          <a:p>
            <a:pPr algn="l"/>
            <a:endParaRPr lang="en-GB" dirty="0">
              <a:solidFill>
                <a:schemeClr val="bg1"/>
              </a:solidFill>
              <a:ea typeface="Calibri"/>
              <a:cs typeface="Calibri"/>
            </a:endParaRPr>
          </a:p>
          <a:p>
            <a:endParaRPr lang="en-GB" dirty="0">
              <a:solidFill>
                <a:schemeClr val="bg1"/>
              </a:solidFill>
              <a:ea typeface="Calibri"/>
              <a:cs typeface="Calibri"/>
            </a:endParaRPr>
          </a:p>
          <a:p>
            <a:endParaRPr lang="en-GB" dirty="0">
              <a:solidFill>
                <a:schemeClr val="bg1"/>
              </a:solidFill>
              <a:ea typeface="Calibri"/>
              <a:cs typeface="Calibri"/>
            </a:endParaRPr>
          </a:p>
          <a:p>
            <a:endParaRPr lang="en-GB" dirty="0">
              <a:solidFill>
                <a:schemeClr val="bg1"/>
              </a:solidFill>
              <a:ea typeface="Calibri"/>
              <a:cs typeface="Calibri"/>
            </a:endParaRPr>
          </a:p>
        </p:txBody>
      </p:sp>
      <p:pic>
        <p:nvPicPr>
          <p:cNvPr id="5" name="Picture 4" descr="A poster with a flower shaped flower and text&#10;&#10;AI-generated content may be incorrect.">
            <a:extLst>
              <a:ext uri="{FF2B5EF4-FFF2-40B4-BE49-F238E27FC236}">
                <a16:creationId xmlns:a16="http://schemas.microsoft.com/office/drawing/2014/main" id="{08827654-AD6A-E204-A33E-56F1575FB3BC}"/>
              </a:ext>
            </a:extLst>
          </p:cNvPr>
          <p:cNvPicPr>
            <a:picLocks noChangeAspect="1"/>
          </p:cNvPicPr>
          <p:nvPr/>
        </p:nvPicPr>
        <p:blipFill>
          <a:blip r:embed="rId3"/>
          <a:stretch>
            <a:fillRect/>
          </a:stretch>
        </p:blipFill>
        <p:spPr>
          <a:xfrm>
            <a:off x="9037575" y="1602770"/>
            <a:ext cx="2931851" cy="3849585"/>
          </a:xfrm>
          <a:prstGeom prst="rect">
            <a:avLst/>
          </a:prstGeom>
          <a:ln>
            <a:noFill/>
          </a:ln>
          <a:effectLst>
            <a:outerShdw blurRad="190500" algn="tl" rotWithShape="0">
              <a:srgbClr val="000000">
                <a:alpha val="70000"/>
              </a:srgbClr>
            </a:outerShdw>
          </a:effectLst>
        </p:spPr>
      </p:pic>
      <p:pic>
        <p:nvPicPr>
          <p:cNvPr id="3" name="Picture 2" descr="A bus on the road&#10;&#10;AI-generated content may be incorrect.">
            <a:extLst>
              <a:ext uri="{FF2B5EF4-FFF2-40B4-BE49-F238E27FC236}">
                <a16:creationId xmlns:a16="http://schemas.microsoft.com/office/drawing/2014/main" id="{FA554C42-FA60-E05B-1D61-CFD5F2AB18B6}"/>
              </a:ext>
            </a:extLst>
          </p:cNvPr>
          <p:cNvPicPr>
            <a:picLocks noChangeAspect="1"/>
          </p:cNvPicPr>
          <p:nvPr/>
        </p:nvPicPr>
        <p:blipFill>
          <a:blip r:embed="rId4"/>
          <a:stretch>
            <a:fillRect/>
          </a:stretch>
        </p:blipFill>
        <p:spPr>
          <a:xfrm>
            <a:off x="7631960" y="3503516"/>
            <a:ext cx="2811229" cy="2790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1670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a:extLst>
            <a:ext uri="{FF2B5EF4-FFF2-40B4-BE49-F238E27FC236}">
              <a16:creationId xmlns:a16="http://schemas.microsoft.com/office/drawing/2014/main" id="{1D7FCE40-4DAC-42CE-A1D5-E8594C99C54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9D7AFD5-05B4-2EC0-877D-05CFB06AD06E}"/>
              </a:ext>
            </a:extLst>
          </p:cNvPr>
          <p:cNvSpPr txBox="1"/>
          <p:nvPr/>
        </p:nvSpPr>
        <p:spPr>
          <a:xfrm>
            <a:off x="-1463468" y="449719"/>
            <a:ext cx="5247144" cy="64633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ircular Std Book"/>
                <a:ea typeface="+mn-ea"/>
                <a:cs typeface="Arial" panose="020B0604020202020204" pitchFamily="34" charset="0"/>
              </a:rPr>
              <a:t>Keep in Touch! </a:t>
            </a:r>
          </a:p>
        </p:txBody>
      </p:sp>
      <p:sp>
        <p:nvSpPr>
          <p:cNvPr id="10" name="Rectangle 9">
            <a:extLst>
              <a:ext uri="{FF2B5EF4-FFF2-40B4-BE49-F238E27FC236}">
                <a16:creationId xmlns:a16="http://schemas.microsoft.com/office/drawing/2014/main" id="{51252288-CD03-899E-2A3A-3EB5F31D8773}"/>
              </a:ext>
            </a:extLst>
          </p:cNvPr>
          <p:cNvSpPr/>
          <p:nvPr/>
        </p:nvSpPr>
        <p:spPr>
          <a:xfrm>
            <a:off x="4895699" y="132811"/>
            <a:ext cx="861722" cy="193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1F103AB-DCC1-6B70-ECE1-4562E5120BA2}"/>
              </a:ext>
            </a:extLst>
          </p:cNvPr>
          <p:cNvSpPr>
            <a:spLocks noGrp="1"/>
          </p:cNvSpPr>
          <p:nvPr>
            <p:ph type="sldNum" sz="quarter" idx="12"/>
          </p:nvPr>
        </p:nvSpPr>
        <p:spPr>
          <a:xfrm>
            <a:off x="8608862" y="6359318"/>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1C0F81-8FD1-4B46-91E5-B64C729A501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6D9E80BC-1FCA-43ED-FF5B-BEED2BC77CD5}"/>
              </a:ext>
            </a:extLst>
          </p:cNvPr>
          <p:cNvCxnSpPr>
            <a:cxnSpLocks/>
          </p:cNvCxnSpPr>
          <p:nvPr/>
        </p:nvCxnSpPr>
        <p:spPr>
          <a:xfrm>
            <a:off x="-152388" y="992859"/>
            <a:ext cx="13002322" cy="58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4079AF2-AFDB-2978-4B9F-789FD8049D03}"/>
              </a:ext>
            </a:extLst>
          </p:cNvPr>
          <p:cNvSpPr txBox="1"/>
          <p:nvPr/>
        </p:nvSpPr>
        <p:spPr>
          <a:xfrm>
            <a:off x="517492" y="2203728"/>
            <a:ext cx="523992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Check out our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How-to guides for every travel mode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Monthly blog posts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bg1"/>
                </a:solidFill>
                <a:latin typeface="Arial" panose="020B0604020202020204" pitchFamily="34" charset="0"/>
                <a:cs typeface="Arial" panose="020B0604020202020204" pitchFamily="34" charset="0"/>
              </a:rPr>
              <a:t>Interactive mobility apps and bike route guides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latin typeface="Arial" panose="020B0604020202020204" pitchFamily="34" charset="0"/>
                <a:cs typeface="Arial" panose="020B0604020202020204" pitchFamily="34" charset="0"/>
              </a:rPr>
              <a:t>Printable resources for your employees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 more!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8AB5783-D33C-0BB2-E0B0-3135E706B02E}"/>
              </a:ext>
            </a:extLst>
          </p:cNvPr>
          <p:cNvSpPr txBox="1"/>
          <p:nvPr/>
        </p:nvSpPr>
        <p:spPr>
          <a:xfrm>
            <a:off x="6348773" y="2019062"/>
            <a:ext cx="523992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Follow us on Instagram and subscribe to our newsletter!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latin typeface="Arial" panose="020B0604020202020204" pitchFamily="34" charset="0"/>
                <a:cs typeface="Arial" panose="020B0604020202020204" pitchFamily="34" charset="0"/>
              </a:rPr>
              <a:t>Stay up to date on local transportation news and helpful tips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latin typeface="Arial" panose="020B0604020202020204" pitchFamily="34" charset="0"/>
                <a:cs typeface="Arial" panose="020B0604020202020204" pitchFamily="34" charset="0"/>
              </a:rPr>
              <a:t>Get the latest event updates and campaign announcements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latin typeface="Arial" panose="020B0604020202020204" pitchFamily="34" charset="0"/>
                <a:cs typeface="Arial" panose="020B0604020202020204" pitchFamily="34" charset="0"/>
              </a:rPr>
              <a:t>Be the first to hear about new programs and perks!</a:t>
            </a: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7" name="Rectangle 1">
            <a:extLst>
              <a:ext uri="{FF2B5EF4-FFF2-40B4-BE49-F238E27FC236}">
                <a16:creationId xmlns:a16="http://schemas.microsoft.com/office/drawing/2014/main" id="{93DFE082-7D4A-8247-E41F-07E3E0B74AF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Graphic 12" descr="Internet outline">
            <a:extLst>
              <a:ext uri="{FF2B5EF4-FFF2-40B4-BE49-F238E27FC236}">
                <a16:creationId xmlns:a16="http://schemas.microsoft.com/office/drawing/2014/main" id="{C454946D-CA98-2D9F-BF88-F20BC40EA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378" y="1530417"/>
            <a:ext cx="1308747" cy="1308747"/>
          </a:xfrm>
          <a:prstGeom prst="rect">
            <a:avLst/>
          </a:prstGeom>
        </p:spPr>
      </p:pic>
      <p:pic>
        <p:nvPicPr>
          <p:cNvPr id="15" name="Graphic 14" descr="Megaphone1 with solid fill">
            <a:extLst>
              <a:ext uri="{FF2B5EF4-FFF2-40B4-BE49-F238E27FC236}">
                <a16:creationId xmlns:a16="http://schemas.microsoft.com/office/drawing/2014/main" id="{F9667AFD-3756-0E63-8132-0FAC5F1391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85139" y="1809709"/>
            <a:ext cx="1231483" cy="1231483"/>
          </a:xfrm>
          <a:prstGeom prst="rect">
            <a:avLst/>
          </a:prstGeom>
        </p:spPr>
      </p:pic>
    </p:spTree>
    <p:extLst>
      <p:ext uri="{BB962C8B-B14F-4D97-AF65-F5344CB8AC3E}">
        <p14:creationId xmlns:p14="http://schemas.microsoft.com/office/powerpoint/2010/main" val="189879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FA9B6-09DE-D958-C25A-4E91E06E21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90"/>
          <a:stretch/>
        </p:blipFill>
        <p:spPr>
          <a:xfrm>
            <a:off x="0" y="5458451"/>
            <a:ext cx="12192000" cy="1384522"/>
          </a:xfrm>
          <a:prstGeom prst="rect">
            <a:avLst/>
          </a:prstGeom>
        </p:spPr>
      </p:pic>
      <p:pic>
        <p:nvPicPr>
          <p:cNvPr id="7" name="Picture 6">
            <a:extLst>
              <a:ext uri="{FF2B5EF4-FFF2-40B4-BE49-F238E27FC236}">
                <a16:creationId xmlns:a16="http://schemas.microsoft.com/office/drawing/2014/main" id="{22F933BA-C281-5853-F0C3-ED6BBF9BF818}"/>
              </a:ext>
            </a:extLst>
          </p:cNvPr>
          <p:cNvPicPr>
            <a:picLocks noChangeAspect="1"/>
          </p:cNvPicPr>
          <p:nvPr/>
        </p:nvPicPr>
        <p:blipFill>
          <a:blip r:embed="rId3"/>
          <a:stretch>
            <a:fillRect/>
          </a:stretch>
        </p:blipFill>
        <p:spPr>
          <a:xfrm>
            <a:off x="6294544" y="0"/>
            <a:ext cx="5897456" cy="6842973"/>
          </a:xfrm>
          <a:prstGeom prst="rect">
            <a:avLst/>
          </a:prstGeom>
        </p:spPr>
      </p:pic>
      <p:sp>
        <p:nvSpPr>
          <p:cNvPr id="8" name="Title 1">
            <a:extLst>
              <a:ext uri="{FF2B5EF4-FFF2-40B4-BE49-F238E27FC236}">
                <a16:creationId xmlns:a16="http://schemas.microsoft.com/office/drawing/2014/main" id="{64F71627-DED1-A283-822A-AE7FD418C13D}"/>
              </a:ext>
            </a:extLst>
          </p:cNvPr>
          <p:cNvSpPr>
            <a:spLocks noGrp="1"/>
          </p:cNvSpPr>
          <p:nvPr>
            <p:ph type="title"/>
          </p:nvPr>
        </p:nvSpPr>
        <p:spPr>
          <a:xfrm>
            <a:off x="357931" y="255632"/>
            <a:ext cx="4434408" cy="812800"/>
          </a:xfrm>
        </p:spPr>
        <p:txBody>
          <a:bodyPr>
            <a:normAutofit/>
          </a:bodyPr>
          <a:lstStyle/>
          <a:p>
            <a:r>
              <a:rPr lang="en-US" dirty="0" err="1">
                <a:latin typeface="Gotham Bold" pitchFamily="50" charset="0"/>
              </a:rPr>
              <a:t>BurbankBus</a:t>
            </a:r>
            <a:endParaRPr lang="en-US" dirty="0">
              <a:latin typeface="Gotham Bold" pitchFamily="50" charset="0"/>
            </a:endParaRPr>
          </a:p>
        </p:txBody>
      </p:sp>
      <p:sp>
        <p:nvSpPr>
          <p:cNvPr id="9" name="Title 1">
            <a:extLst>
              <a:ext uri="{FF2B5EF4-FFF2-40B4-BE49-F238E27FC236}">
                <a16:creationId xmlns:a16="http://schemas.microsoft.com/office/drawing/2014/main" id="{31C215A3-45CE-9A2A-B6B0-A69E70A9DE75}"/>
              </a:ext>
            </a:extLst>
          </p:cNvPr>
          <p:cNvSpPr txBox="1">
            <a:spLocks/>
          </p:cNvSpPr>
          <p:nvPr/>
        </p:nvSpPr>
        <p:spPr>
          <a:xfrm>
            <a:off x="416447" y="1137391"/>
            <a:ext cx="5481010" cy="371003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10000"/>
              </a:lnSpc>
              <a:buFont typeface="Arial" panose="020B0604020202020204" pitchFamily="34" charset="0"/>
              <a:buChar char="•"/>
            </a:pPr>
            <a:r>
              <a:rPr lang="en-US" dirty="0">
                <a:latin typeface="Gotham Book" pitchFamily="50" charset="0"/>
              </a:rPr>
              <a:t>$1.00 per ride</a:t>
            </a:r>
          </a:p>
          <a:p>
            <a:pPr marL="571500" indent="-571500">
              <a:lnSpc>
                <a:spcPct val="110000"/>
              </a:lnSpc>
              <a:buFont typeface="Arial" panose="020B0604020202020204" pitchFamily="34" charset="0"/>
              <a:buChar char="•"/>
            </a:pPr>
            <a:r>
              <a:rPr lang="en-US" dirty="0">
                <a:latin typeface="Gotham Book" pitchFamily="50" charset="0"/>
              </a:rPr>
              <a:t>12 and under – Free with Parent</a:t>
            </a:r>
          </a:p>
          <a:p>
            <a:pPr marL="571500" indent="-571500">
              <a:lnSpc>
                <a:spcPct val="110000"/>
              </a:lnSpc>
              <a:buFont typeface="Arial" panose="020B0604020202020204" pitchFamily="34" charset="0"/>
              <a:buChar char="•"/>
            </a:pPr>
            <a:r>
              <a:rPr lang="en-US" dirty="0">
                <a:latin typeface="Gotham Book" pitchFamily="50" charset="0"/>
              </a:rPr>
              <a:t>Free for Burbank students with valid student ID</a:t>
            </a:r>
          </a:p>
        </p:txBody>
      </p:sp>
    </p:spTree>
    <p:extLst>
      <p:ext uri="{BB962C8B-B14F-4D97-AF65-F5344CB8AC3E}">
        <p14:creationId xmlns:p14="http://schemas.microsoft.com/office/powerpoint/2010/main" val="321989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74E48"/>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08F1A1E-35ED-4EF7-9E7A-F150EC8F2B73}"/>
              </a:ext>
            </a:extLst>
          </p:cNvPr>
          <p:cNvSpPr/>
          <p:nvPr/>
        </p:nvSpPr>
        <p:spPr>
          <a:xfrm>
            <a:off x="3317800" y="519182"/>
            <a:ext cx="1574358" cy="1574358"/>
          </a:xfrm>
          <a:prstGeom prst="ellipse">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5953243-F441-429B-ACF7-E77B3A42F2B9}"/>
              </a:ext>
            </a:extLst>
          </p:cNvPr>
          <p:cNvSpPr/>
          <p:nvPr/>
        </p:nvSpPr>
        <p:spPr>
          <a:xfrm>
            <a:off x="0" y="519182"/>
            <a:ext cx="4104979" cy="1574358"/>
          </a:xfrm>
          <a:prstGeom prst="rect">
            <a:avLst/>
          </a:prstGeom>
          <a:solidFill>
            <a:srgbClr val="0996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D691061-8453-4F67-9700-4CD98844F7C7}"/>
              </a:ext>
            </a:extLst>
          </p:cNvPr>
          <p:cNvSpPr txBox="1"/>
          <p:nvPr/>
        </p:nvSpPr>
        <p:spPr>
          <a:xfrm>
            <a:off x="720004" y="694440"/>
            <a:ext cx="67699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ircular Std Book" panose="020B0604020101020102" pitchFamily="34" charset="0"/>
                <a:ea typeface="+mn-ea"/>
                <a:cs typeface="Circular Std Book" panose="020B0604020101020102" pitchFamily="34" charset="0"/>
              </a:rPr>
              <a:t>Thank you!</a:t>
            </a:r>
          </a:p>
        </p:txBody>
      </p:sp>
      <p:sp>
        <p:nvSpPr>
          <p:cNvPr id="3" name="TextBox 2">
            <a:extLst>
              <a:ext uri="{FF2B5EF4-FFF2-40B4-BE49-F238E27FC236}">
                <a16:creationId xmlns:a16="http://schemas.microsoft.com/office/drawing/2014/main" id="{6881AF43-6A6A-A5D9-A585-C00B1C51B888}"/>
              </a:ext>
            </a:extLst>
          </p:cNvPr>
          <p:cNvSpPr txBox="1"/>
          <p:nvPr/>
        </p:nvSpPr>
        <p:spPr>
          <a:xfrm>
            <a:off x="5579912" y="519182"/>
            <a:ext cx="5892084" cy="5196166"/>
          </a:xfrm>
          <a:prstGeom prst="rect">
            <a:avLst/>
          </a:prstGeom>
          <a:noFill/>
        </p:spPr>
        <p:txBody>
          <a:bodyPr wrap="square">
            <a:spAutoFit/>
          </a:bodyPr>
          <a:lstStyle/>
          <a:p>
            <a:pPr>
              <a:lnSpc>
                <a:spcPct val="150000"/>
              </a:lnSpc>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 will be sending out contact information in case you have more questions!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280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Oval 1">
            <a:extLst>
              <a:ext uri="{FF2B5EF4-FFF2-40B4-BE49-F238E27FC236}">
                <a16:creationId xmlns:a16="http://schemas.microsoft.com/office/drawing/2014/main" id="{222C7315-828D-254C-ADA8-CCB886327654}"/>
              </a:ext>
            </a:extLst>
          </p:cNvPr>
          <p:cNvSpPr/>
          <p:nvPr/>
        </p:nvSpPr>
        <p:spPr>
          <a:xfrm>
            <a:off x="592007" y="2497398"/>
            <a:ext cx="3527501" cy="26596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Keep a lookout for an email with your free-Metrolink code!</a:t>
            </a:r>
          </a:p>
        </p:txBody>
      </p:sp>
      <p:sp>
        <p:nvSpPr>
          <p:cNvPr id="6" name="TextBox 5">
            <a:extLst>
              <a:ext uri="{FF2B5EF4-FFF2-40B4-BE49-F238E27FC236}">
                <a16:creationId xmlns:a16="http://schemas.microsoft.com/office/drawing/2014/main" id="{197F27E8-11F7-3149-8161-858ADEDE71D8}"/>
              </a:ext>
            </a:extLst>
          </p:cNvPr>
          <p:cNvSpPr txBox="1"/>
          <p:nvPr/>
        </p:nvSpPr>
        <p:spPr>
          <a:xfrm>
            <a:off x="5579912" y="3694735"/>
            <a:ext cx="6097904" cy="2814617"/>
          </a:xfrm>
          <a:prstGeom prst="rect">
            <a:avLst/>
          </a:prstGeom>
          <a:noFill/>
        </p:spPr>
        <p:txBody>
          <a:bodyPr wrap="square">
            <a:spAutoFit/>
          </a:bodyPr>
          <a:lstStyle/>
          <a:p>
            <a:pPr>
              <a:lnSpc>
                <a:spcPct val="150000"/>
              </a:lnSpc>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Burbank Transportation Management Organization</a:t>
            </a:r>
          </a:p>
          <a:p>
            <a:pPr>
              <a:lnSpc>
                <a:spcPct val="150000"/>
              </a:lnSpc>
              <a:defRPr/>
            </a:pPr>
            <a:r>
              <a:rPr lang="en-US" sz="20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director@btmo.org</a:t>
            </a:r>
            <a:endParaRPr lang="en-US" sz="2000" b="1" dirty="0">
              <a:solidFill>
                <a:schemeClr val="bg1"/>
              </a:solidFill>
              <a:latin typeface="Calibri" panose="020F0502020204030204" pitchFamily="34" charset="0"/>
              <a:cs typeface="Calibri" panose="020F0502020204030204" pitchFamily="34" charset="0"/>
            </a:endParaRPr>
          </a:p>
          <a:p>
            <a:pPr>
              <a:lnSpc>
                <a:spcPct val="150000"/>
              </a:lnSpc>
              <a:defRPr/>
            </a:pPr>
            <a:r>
              <a:rPr lang="en-US" sz="2000" b="1" dirty="0">
                <a:solidFill>
                  <a:schemeClr val="bg1"/>
                </a:solidFill>
                <a:latin typeface="Calibri" panose="020F0502020204030204" pitchFamily="34" charset="0"/>
                <a:cs typeface="Calibri" panose="020F0502020204030204" pitchFamily="34" charset="0"/>
              </a:rPr>
              <a:t>213-425-0986</a:t>
            </a:r>
          </a:p>
          <a:p>
            <a:pPr>
              <a:lnSpc>
                <a:spcPct val="150000"/>
              </a:lnSpc>
              <a:defRPr/>
            </a:pPr>
            <a:r>
              <a:rPr lang="en-US" sz="2000" b="1" i="1" dirty="0">
                <a:solidFill>
                  <a:schemeClr val="bg1"/>
                </a:solidFill>
                <a:latin typeface="Calibri" panose="020F0502020204030204" pitchFamily="34" charset="0"/>
                <a:cs typeface="Calibri" panose="020F0502020204030204" pitchFamily="34" charset="0"/>
              </a:rPr>
              <a:t>@thebtmo</a:t>
            </a:r>
          </a:p>
          <a:p>
            <a:pPr>
              <a:lnSpc>
                <a:spcPct val="150000"/>
              </a:lnSpc>
              <a:defRPr/>
            </a:pPr>
            <a:endParaRPr lang="en-US" sz="2000" b="1" dirty="0">
              <a:solidFill>
                <a:prstClr val="white"/>
              </a:solidFill>
              <a:latin typeface="Calibri" panose="020F0502020204030204" pitchFamily="34" charset="0"/>
              <a:cs typeface="Calibri" panose="020F0502020204030204" pitchFamily="34" charset="0"/>
            </a:endParaRPr>
          </a:p>
          <a:p>
            <a:pPr>
              <a:lnSpc>
                <a:spcPct val="150000"/>
              </a:lnSpc>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pic>
        <p:nvPicPr>
          <p:cNvPr id="4" name="Picture 3" descr="A picture containing text&#10;&#10;Description automatically generated">
            <a:extLst>
              <a:ext uri="{FF2B5EF4-FFF2-40B4-BE49-F238E27FC236}">
                <a16:creationId xmlns:a16="http://schemas.microsoft.com/office/drawing/2014/main" id="{8922F0E3-F107-3C7A-26CE-CEC6B00A1167}"/>
              </a:ext>
            </a:extLst>
          </p:cNvPr>
          <p:cNvPicPr>
            <a:picLocks noChangeAspect="1"/>
          </p:cNvPicPr>
          <p:nvPr/>
        </p:nvPicPr>
        <p:blipFill>
          <a:blip r:embed="rId4" cstate="screen">
            <a:extLst>
              <a:ext uri="{28A0092B-C50C-407E-A947-70E740481C1C}">
                <a14:useLocalDpi xmlns:a14="http://schemas.microsoft.com/office/drawing/2010/main"/>
              </a:ext>
            </a:extLst>
          </a:blip>
          <a:srcRect r="38010"/>
          <a:stretch/>
        </p:blipFill>
        <p:spPr>
          <a:xfrm>
            <a:off x="8166617" y="4433885"/>
            <a:ext cx="1926073" cy="1446237"/>
          </a:xfrm>
          <a:prstGeom prst="rect">
            <a:avLst/>
          </a:prstGeom>
        </p:spPr>
      </p:pic>
    </p:spTree>
    <p:extLst>
      <p:ext uri="{BB962C8B-B14F-4D97-AF65-F5344CB8AC3E}">
        <p14:creationId xmlns:p14="http://schemas.microsoft.com/office/powerpoint/2010/main" val="169496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FA9B6-09DE-D958-C25A-4E91E06E21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90"/>
          <a:stretch/>
        </p:blipFill>
        <p:spPr>
          <a:xfrm>
            <a:off x="0" y="5458451"/>
            <a:ext cx="12192000" cy="1384522"/>
          </a:xfrm>
          <a:prstGeom prst="rect">
            <a:avLst/>
          </a:prstGeom>
        </p:spPr>
      </p:pic>
      <p:pic>
        <p:nvPicPr>
          <p:cNvPr id="7" name="Picture 6">
            <a:extLst>
              <a:ext uri="{FF2B5EF4-FFF2-40B4-BE49-F238E27FC236}">
                <a16:creationId xmlns:a16="http://schemas.microsoft.com/office/drawing/2014/main" id="{22F933BA-C281-5853-F0C3-ED6BBF9BF818}"/>
              </a:ext>
            </a:extLst>
          </p:cNvPr>
          <p:cNvPicPr>
            <a:picLocks noChangeAspect="1"/>
          </p:cNvPicPr>
          <p:nvPr/>
        </p:nvPicPr>
        <p:blipFill>
          <a:blip r:embed="rId3"/>
          <a:stretch>
            <a:fillRect/>
          </a:stretch>
        </p:blipFill>
        <p:spPr>
          <a:xfrm>
            <a:off x="6294544" y="0"/>
            <a:ext cx="5897456" cy="6842973"/>
          </a:xfrm>
          <a:prstGeom prst="rect">
            <a:avLst/>
          </a:prstGeom>
        </p:spPr>
      </p:pic>
      <p:sp>
        <p:nvSpPr>
          <p:cNvPr id="8" name="Title 1">
            <a:extLst>
              <a:ext uri="{FF2B5EF4-FFF2-40B4-BE49-F238E27FC236}">
                <a16:creationId xmlns:a16="http://schemas.microsoft.com/office/drawing/2014/main" id="{64F71627-DED1-A283-822A-AE7FD418C13D}"/>
              </a:ext>
            </a:extLst>
          </p:cNvPr>
          <p:cNvSpPr>
            <a:spLocks noGrp="1"/>
          </p:cNvSpPr>
          <p:nvPr>
            <p:ph type="title"/>
          </p:nvPr>
        </p:nvSpPr>
        <p:spPr>
          <a:xfrm>
            <a:off x="357931" y="255632"/>
            <a:ext cx="4434408" cy="812800"/>
          </a:xfrm>
        </p:spPr>
        <p:txBody>
          <a:bodyPr>
            <a:normAutofit/>
          </a:bodyPr>
          <a:lstStyle/>
          <a:p>
            <a:r>
              <a:rPr lang="en-US" dirty="0" err="1">
                <a:latin typeface="Gotham Bold" pitchFamily="50" charset="0"/>
              </a:rPr>
              <a:t>BurbankBus</a:t>
            </a:r>
            <a:endParaRPr lang="en-US" dirty="0">
              <a:latin typeface="Gotham Bold" pitchFamily="50" charset="0"/>
            </a:endParaRPr>
          </a:p>
        </p:txBody>
      </p:sp>
      <p:sp>
        <p:nvSpPr>
          <p:cNvPr id="9" name="Title 1">
            <a:extLst>
              <a:ext uri="{FF2B5EF4-FFF2-40B4-BE49-F238E27FC236}">
                <a16:creationId xmlns:a16="http://schemas.microsoft.com/office/drawing/2014/main" id="{31C215A3-45CE-9A2A-B6B0-A69E70A9DE75}"/>
              </a:ext>
            </a:extLst>
          </p:cNvPr>
          <p:cNvSpPr txBox="1">
            <a:spLocks/>
          </p:cNvSpPr>
          <p:nvPr/>
        </p:nvSpPr>
        <p:spPr>
          <a:xfrm>
            <a:off x="229834" y="0"/>
            <a:ext cx="5975022" cy="3710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10000"/>
              </a:lnSpc>
              <a:buFont typeface="Arial" panose="020B0604020202020204" pitchFamily="34" charset="0"/>
              <a:buChar char="•"/>
            </a:pPr>
            <a:r>
              <a:rPr lang="en-US" sz="3500" dirty="0">
                <a:latin typeface="Gotham Book" pitchFamily="50" charset="0"/>
              </a:rPr>
              <a:t>Monday through Friday</a:t>
            </a:r>
          </a:p>
          <a:p>
            <a:pPr marL="571500" indent="-571500">
              <a:lnSpc>
                <a:spcPct val="110000"/>
              </a:lnSpc>
              <a:buFont typeface="Arial" panose="020B0604020202020204" pitchFamily="34" charset="0"/>
              <a:buChar char="•"/>
            </a:pPr>
            <a:r>
              <a:rPr lang="en-US" sz="3500" dirty="0">
                <a:latin typeface="Gotham Book" pitchFamily="50" charset="0"/>
              </a:rPr>
              <a:t>5:30 AM – 11:00 PM</a:t>
            </a:r>
          </a:p>
        </p:txBody>
      </p:sp>
    </p:spTree>
    <p:extLst>
      <p:ext uri="{BB962C8B-B14F-4D97-AF65-F5344CB8AC3E}">
        <p14:creationId xmlns:p14="http://schemas.microsoft.com/office/powerpoint/2010/main" val="236555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bus&#10;&#10;Description automatically generated">
            <a:extLst>
              <a:ext uri="{FF2B5EF4-FFF2-40B4-BE49-F238E27FC236}">
                <a16:creationId xmlns:a16="http://schemas.microsoft.com/office/drawing/2014/main" id="{BC5D008A-AA06-D593-C9E4-6B6D7B887D0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6B5524-5E86-39D1-C300-C4080B7DA84D}"/>
              </a:ext>
            </a:extLst>
          </p:cNvPr>
          <p:cNvSpPr>
            <a:spLocks noGrp="1"/>
          </p:cNvSpPr>
          <p:nvPr>
            <p:ph type="title"/>
          </p:nvPr>
        </p:nvSpPr>
        <p:spPr>
          <a:xfrm>
            <a:off x="4424680" y="212725"/>
            <a:ext cx="10515600" cy="1325563"/>
          </a:xfrm>
        </p:spPr>
        <p:txBody>
          <a:bodyPr/>
          <a:lstStyle/>
          <a:p>
            <a:r>
              <a:rPr lang="en-US" dirty="0" err="1">
                <a:solidFill>
                  <a:schemeClr val="bg1"/>
                </a:solidFill>
                <a:latin typeface="Gotham Bold" pitchFamily="50" charset="0"/>
              </a:rPr>
              <a:t>BurbankBus</a:t>
            </a:r>
            <a:endParaRPr lang="en-US" dirty="0">
              <a:solidFill>
                <a:schemeClr val="bg1"/>
              </a:solidFill>
              <a:latin typeface="Gotham Bold" pitchFamily="50" charset="0"/>
            </a:endParaRPr>
          </a:p>
        </p:txBody>
      </p:sp>
    </p:spTree>
    <p:extLst>
      <p:ext uri="{BB962C8B-B14F-4D97-AF65-F5344CB8AC3E}">
        <p14:creationId xmlns:p14="http://schemas.microsoft.com/office/powerpoint/2010/main" val="318909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4BE167-2CB2-E9AC-4349-691F7EC6A12E}"/>
              </a:ext>
            </a:extLst>
          </p:cNvPr>
          <p:cNvPicPr>
            <a:picLocks noChangeAspect="1"/>
          </p:cNvPicPr>
          <p:nvPr/>
        </p:nvPicPr>
        <p:blipFill>
          <a:blip r:embed="rId2"/>
          <a:srcRect b="12807"/>
          <a:stretch/>
        </p:blipFill>
        <p:spPr>
          <a:xfrm>
            <a:off x="2842971" y="0"/>
            <a:ext cx="9349030" cy="6858000"/>
          </a:xfrm>
          <a:prstGeom prst="rect">
            <a:avLst/>
          </a:prstGeom>
        </p:spPr>
      </p:pic>
      <p:sp>
        <p:nvSpPr>
          <p:cNvPr id="8" name="TextBox 7">
            <a:extLst>
              <a:ext uri="{FF2B5EF4-FFF2-40B4-BE49-F238E27FC236}">
                <a16:creationId xmlns:a16="http://schemas.microsoft.com/office/drawing/2014/main" id="{339A99C4-8613-5D48-FB4B-E075F632D224}"/>
              </a:ext>
            </a:extLst>
          </p:cNvPr>
          <p:cNvSpPr txBox="1"/>
          <p:nvPr/>
        </p:nvSpPr>
        <p:spPr>
          <a:xfrm>
            <a:off x="249461" y="3321586"/>
            <a:ext cx="2464632" cy="1200329"/>
          </a:xfrm>
          <a:prstGeom prst="rect">
            <a:avLst/>
          </a:prstGeom>
          <a:noFill/>
        </p:spPr>
        <p:txBody>
          <a:bodyPr wrap="square" rtlCol="0">
            <a:spAutoFit/>
          </a:bodyPr>
          <a:lstStyle/>
          <a:p>
            <a:r>
              <a:rPr lang="en-US"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https://fp.mysocialpinpoint.com/burbank-bus-coa</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pic>
        <p:nvPicPr>
          <p:cNvPr id="10" name="Picture 9" descr="Qr code&#10;&#10;AI-generated content may be incorrect.">
            <a:extLst>
              <a:ext uri="{FF2B5EF4-FFF2-40B4-BE49-F238E27FC236}">
                <a16:creationId xmlns:a16="http://schemas.microsoft.com/office/drawing/2014/main" id="{7F112960-3C4B-9EB6-D575-34E16A460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92" y="919407"/>
            <a:ext cx="2267222" cy="2267222"/>
          </a:xfrm>
          <a:prstGeom prst="rect">
            <a:avLst/>
          </a:prstGeom>
        </p:spPr>
      </p:pic>
    </p:spTree>
    <p:extLst>
      <p:ext uri="{BB962C8B-B14F-4D97-AF65-F5344CB8AC3E}">
        <p14:creationId xmlns:p14="http://schemas.microsoft.com/office/powerpoint/2010/main" val="108237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6F302-E89A-E5C1-3E73-AC07B4C82A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90"/>
          <a:stretch/>
        </p:blipFill>
        <p:spPr>
          <a:xfrm>
            <a:off x="0" y="4086807"/>
            <a:ext cx="12192000" cy="2771193"/>
          </a:xfrm>
          <a:prstGeom prst="rect">
            <a:avLst/>
          </a:prstGeom>
        </p:spPr>
      </p:pic>
      <p:sp>
        <p:nvSpPr>
          <p:cNvPr id="2" name="Title 1">
            <a:extLst>
              <a:ext uri="{FF2B5EF4-FFF2-40B4-BE49-F238E27FC236}">
                <a16:creationId xmlns:a16="http://schemas.microsoft.com/office/drawing/2014/main" id="{2497A7E1-9EA3-B04D-4226-DD4B0E6ACA33}"/>
              </a:ext>
            </a:extLst>
          </p:cNvPr>
          <p:cNvSpPr>
            <a:spLocks noGrp="1"/>
          </p:cNvSpPr>
          <p:nvPr>
            <p:ph type="title"/>
          </p:nvPr>
        </p:nvSpPr>
        <p:spPr>
          <a:xfrm>
            <a:off x="838200" y="365125"/>
            <a:ext cx="10515600" cy="1325563"/>
          </a:xfrm>
        </p:spPr>
        <p:txBody>
          <a:bodyPr/>
          <a:lstStyle/>
          <a:p>
            <a:r>
              <a:rPr lang="en-US" dirty="0">
                <a:latin typeface="Gotham Bold" pitchFamily="50" charset="0"/>
              </a:rPr>
              <a:t>Contact Information</a:t>
            </a:r>
          </a:p>
        </p:txBody>
      </p:sp>
      <p:sp>
        <p:nvSpPr>
          <p:cNvPr id="3" name="Content Placeholder 2">
            <a:extLst>
              <a:ext uri="{FF2B5EF4-FFF2-40B4-BE49-F238E27FC236}">
                <a16:creationId xmlns:a16="http://schemas.microsoft.com/office/drawing/2014/main" id="{BD6DB0FC-2E7D-916C-0BE1-51EA010969F9}"/>
              </a:ext>
            </a:extLst>
          </p:cNvPr>
          <p:cNvSpPr>
            <a:spLocks noGrp="1"/>
          </p:cNvSpPr>
          <p:nvPr>
            <p:ph idx="1"/>
          </p:nvPr>
        </p:nvSpPr>
        <p:spPr>
          <a:xfrm>
            <a:off x="940836" y="2201570"/>
            <a:ext cx="10515600" cy="3270833"/>
          </a:xfrm>
        </p:spPr>
        <p:txBody>
          <a:bodyPr>
            <a:normAutofit/>
          </a:bodyPr>
          <a:lstStyle/>
          <a:p>
            <a:pPr marL="0" indent="0">
              <a:buNone/>
            </a:pPr>
            <a:r>
              <a:rPr lang="en-US" dirty="0">
                <a:latin typeface="Gotham Light" pitchFamily="50" charset="0"/>
              </a:rPr>
              <a:t>Karen Pan</a:t>
            </a:r>
          </a:p>
          <a:p>
            <a:pPr marL="0" indent="0">
              <a:buNone/>
            </a:pPr>
            <a:r>
              <a:rPr lang="en-US" dirty="0">
                <a:latin typeface="Gotham Light" pitchFamily="50" charset="0"/>
              </a:rPr>
              <a:t>Transportation Services Manager</a:t>
            </a:r>
          </a:p>
          <a:p>
            <a:pPr marL="0" indent="0">
              <a:buNone/>
            </a:pPr>
            <a:r>
              <a:rPr lang="en-US" dirty="0">
                <a:latin typeface="Gotham Light" pitchFamily="50" charset="0"/>
              </a:rPr>
              <a:t>(818) 238-5187</a:t>
            </a:r>
          </a:p>
          <a:p>
            <a:pPr marL="0" indent="0">
              <a:buNone/>
            </a:pPr>
            <a:r>
              <a:rPr lang="en-US" dirty="0">
                <a:latin typeface="Gotham Light" pitchFamily="50" charset="0"/>
                <a:hlinkClick r:id="rId3"/>
              </a:rPr>
              <a:t>kpan@burbankca.gov</a:t>
            </a:r>
            <a:r>
              <a:rPr lang="en-US" dirty="0">
                <a:latin typeface="Gotham Light" pitchFamily="50" charset="0"/>
              </a:rPr>
              <a:t> </a:t>
            </a:r>
          </a:p>
        </p:txBody>
      </p:sp>
      <p:sp>
        <p:nvSpPr>
          <p:cNvPr id="5" name="Content Placeholder 2">
            <a:extLst>
              <a:ext uri="{FF2B5EF4-FFF2-40B4-BE49-F238E27FC236}">
                <a16:creationId xmlns:a16="http://schemas.microsoft.com/office/drawing/2014/main" id="{38668DCF-80C7-FFAF-7B77-7B9B17187C67}"/>
              </a:ext>
            </a:extLst>
          </p:cNvPr>
          <p:cNvSpPr txBox="1">
            <a:spLocks/>
          </p:cNvSpPr>
          <p:nvPr/>
        </p:nvSpPr>
        <p:spPr>
          <a:xfrm>
            <a:off x="940836" y="1534157"/>
            <a:ext cx="10515600" cy="592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otham Bold" pitchFamily="50" charset="0"/>
              </a:rPr>
              <a:t>Website: </a:t>
            </a:r>
            <a:r>
              <a:rPr lang="en-US" dirty="0">
                <a:latin typeface="Gotham Bold" pitchFamily="50" charset="0"/>
                <a:hlinkClick r:id="rId4"/>
              </a:rPr>
              <a:t>www.burbankbus.org</a:t>
            </a:r>
            <a:r>
              <a:rPr lang="en-US" dirty="0">
                <a:latin typeface="Gotham Bold" pitchFamily="50" charset="0"/>
              </a:rPr>
              <a:t> </a:t>
            </a:r>
          </a:p>
        </p:txBody>
      </p:sp>
    </p:spTree>
    <p:extLst>
      <p:ext uri="{BB962C8B-B14F-4D97-AF65-F5344CB8AC3E}">
        <p14:creationId xmlns:p14="http://schemas.microsoft.com/office/powerpoint/2010/main" val="343421030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le New BTMO Presentation" id="{C16F0857-BE6A-4200-9226-0FDFF513E4C5}" vid="{FC73164A-9B75-4D37-B797-4E1077685AEE}"/>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ike Share 1">
      <a:dk1>
        <a:srgbClr val="000000"/>
      </a:dk1>
      <a:lt1>
        <a:srgbClr val="FFFFFF"/>
      </a:lt1>
      <a:dk2>
        <a:srgbClr val="868686"/>
      </a:dk2>
      <a:lt2>
        <a:srgbClr val="D0D0D0"/>
      </a:lt2>
      <a:accent1>
        <a:srgbClr val="000000"/>
      </a:accent1>
      <a:accent2>
        <a:srgbClr val="E0E622"/>
      </a:accent2>
      <a:accent3>
        <a:srgbClr val="E0E622"/>
      </a:accent3>
      <a:accent4>
        <a:srgbClr val="E0E622"/>
      </a:accent4>
      <a:accent5>
        <a:srgbClr val="E0E622"/>
      </a:accent5>
      <a:accent6>
        <a:srgbClr val="E0E622"/>
      </a:accent6>
      <a:hlink>
        <a:srgbClr val="70D34B"/>
      </a:hlink>
      <a:folHlink>
        <a:srgbClr val="59B54B"/>
      </a:folHlink>
    </a:clrScheme>
    <a:fontScheme name="Custom 32">
      <a:majorFont>
        <a:latin typeface="Roboto Condensed Bold"/>
        <a:ea typeface=""/>
        <a:cs typeface=""/>
      </a:majorFont>
      <a:minorFont>
        <a:latin typeface="Open Sans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theme>
</file>

<file path=ppt/theme/theme3.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546E749-1143-420F-B797-542FD4EA83DC}" vid="{7262594E-5B30-42C1-A68C-A2EBA23D335D}"/>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tro Template 2021">
  <a:themeElements>
    <a:clrScheme name="Metro - We Have a Plan">
      <a:dk1>
        <a:srgbClr val="000000"/>
      </a:dk1>
      <a:lt1>
        <a:srgbClr val="FFFFFF"/>
      </a:lt1>
      <a:dk2>
        <a:srgbClr val="797986"/>
      </a:dk2>
      <a:lt2>
        <a:srgbClr val="F4EC1A"/>
      </a:lt2>
      <a:accent1>
        <a:srgbClr val="0D8144"/>
      </a:accent1>
      <a:accent2>
        <a:srgbClr val="7BA23E"/>
      </a:accent2>
      <a:accent3>
        <a:srgbClr val="459BAC"/>
      </a:accent3>
      <a:accent4>
        <a:srgbClr val="DD7553"/>
      </a:accent4>
      <a:accent5>
        <a:srgbClr val="F4EC1A"/>
      </a:accent5>
      <a:accent6>
        <a:srgbClr val="797986"/>
      </a:accent6>
      <a:hlink>
        <a:srgbClr val="2AB4C8"/>
      </a:hlink>
      <a:folHlink>
        <a:srgbClr val="1972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MO New Presentation Template" id="{0CF6094E-584F-4C87-9846-3AE2853D47FE}" vid="{D87A8595-E71E-427E-9B4C-511D7DC01B92}"/>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Sample New BTMO Presentation</Template>
  <TotalTime>1082</TotalTime>
  <Words>3041</Words>
  <Application>Microsoft Office PowerPoint</Application>
  <PresentationFormat>Widescreen</PresentationFormat>
  <Paragraphs>449</Paragraphs>
  <Slides>50</Slides>
  <Notes>23</Notes>
  <HiddenSlides>0</HiddenSlides>
  <MMClips>0</MMClips>
  <ScaleCrop>false</ScaleCrop>
  <HeadingPairs>
    <vt:vector size="6" baseType="variant">
      <vt:variant>
        <vt:lpstr>Fonts Used</vt:lpstr>
      </vt:variant>
      <vt:variant>
        <vt:i4>36</vt:i4>
      </vt:variant>
      <vt:variant>
        <vt:lpstr>Theme</vt:lpstr>
      </vt:variant>
      <vt:variant>
        <vt:i4>16</vt:i4>
      </vt:variant>
      <vt:variant>
        <vt:lpstr>Slide Titles</vt:lpstr>
      </vt:variant>
      <vt:variant>
        <vt:i4>50</vt:i4>
      </vt:variant>
    </vt:vector>
  </HeadingPairs>
  <TitlesOfParts>
    <vt:vector size="102" baseType="lpstr">
      <vt:lpstr>MS PGothic</vt:lpstr>
      <vt:lpstr>Aptos</vt:lpstr>
      <vt:lpstr>Arial</vt:lpstr>
      <vt:lpstr>Arial Nova Light</vt:lpstr>
      <vt:lpstr>Arial,Sans-Serif</vt:lpstr>
      <vt:lpstr>Bierstadt</vt:lpstr>
      <vt:lpstr>Calibri</vt:lpstr>
      <vt:lpstr>Calibri Light</vt:lpstr>
      <vt:lpstr>Calibri Light,Sans-Serif</vt:lpstr>
      <vt:lpstr>Calibri,Sans-Serif</vt:lpstr>
      <vt:lpstr>Circular Std Book</vt:lpstr>
      <vt:lpstr>Courier New</vt:lpstr>
      <vt:lpstr>Courier New,monospace</vt:lpstr>
      <vt:lpstr>Gotham Bold</vt:lpstr>
      <vt:lpstr>Gotham Book</vt:lpstr>
      <vt:lpstr>Gotham Light</vt:lpstr>
      <vt:lpstr>Montserrat</vt:lpstr>
      <vt:lpstr>Montserrat Light</vt:lpstr>
      <vt:lpstr>Montserrat Medium</vt:lpstr>
      <vt:lpstr>Open Sans</vt:lpstr>
      <vt:lpstr>Open Sans Condensed Light</vt:lpstr>
      <vt:lpstr>Open Sans Light</vt:lpstr>
      <vt:lpstr>Roboto</vt:lpstr>
      <vt:lpstr>Roboto Condensed Bold</vt:lpstr>
      <vt:lpstr>ScalaLF-Regular</vt:lpstr>
      <vt:lpstr>ScalaSansLF-Bold</vt:lpstr>
      <vt:lpstr>ScalaSansLF-Italic</vt:lpstr>
      <vt:lpstr>ScalaSansLF-Regular</vt:lpstr>
      <vt:lpstr>ScalaSansLF-Regular Regular</vt:lpstr>
      <vt:lpstr>ScalaSansLF-Regular,Sans-Serif</vt:lpstr>
      <vt:lpstr>ScalaSansPro-Bold</vt:lpstr>
      <vt:lpstr>Source Sans Pro SemiBold</vt:lpstr>
      <vt:lpstr>Symbol</vt:lpstr>
      <vt:lpstr>System Font Regular</vt:lpstr>
      <vt:lpstr>Wingdings</vt:lpstr>
      <vt:lpstr>WordVisiCarriageReturn_MSFontService</vt:lpstr>
      <vt:lpstr>1_Office Theme</vt:lpstr>
      <vt:lpstr>Custom Design</vt:lpstr>
      <vt:lpstr>Theme1</vt:lpstr>
      <vt:lpstr>9_Office Theme</vt:lpstr>
      <vt:lpstr>Metro Template 2021</vt:lpstr>
      <vt:lpstr>11_Office Theme</vt:lpstr>
      <vt:lpstr>12_Office Theme</vt:lpstr>
      <vt:lpstr>office theme</vt:lpstr>
      <vt:lpstr>4_Office Theme</vt:lpstr>
      <vt:lpstr>2_Office Theme</vt:lpstr>
      <vt:lpstr>3_Office Theme</vt:lpstr>
      <vt:lpstr>5_Office Theme</vt:lpstr>
      <vt:lpstr>10_Office Theme</vt:lpstr>
      <vt:lpstr>7_Office Theme</vt:lpstr>
      <vt:lpstr>6_Office Theme</vt:lpstr>
      <vt:lpstr>13_office theme</vt:lpstr>
      <vt:lpstr>PowerPoint Presentation</vt:lpstr>
      <vt:lpstr>PowerPoint Presentation</vt:lpstr>
      <vt:lpstr>BurbankBus</vt:lpstr>
      <vt:lpstr>BurbankBus</vt:lpstr>
      <vt:lpstr>BurbankBus</vt:lpstr>
      <vt:lpstr>BurbankBus</vt:lpstr>
      <vt:lpstr>BurbankBus</vt:lpstr>
      <vt:lpstr>PowerPoint Presentation</vt:lpstr>
      <vt:lpstr>Contact Information</vt:lpstr>
      <vt:lpstr>BTMO All Commuters Meeting</vt:lpstr>
      <vt:lpstr>PowerPoint Presentation</vt:lpstr>
      <vt:lpstr>PowerPoint Presentation</vt:lpstr>
      <vt:lpstr>PowerPoint Presentation</vt:lpstr>
      <vt:lpstr>PowerPoint Presentation</vt:lpstr>
      <vt:lpstr>Mobility-4-All</vt:lpstr>
      <vt:lpstr>Earth Day</vt:lpstr>
      <vt:lpstr>PowerPoint Presentation</vt:lpstr>
      <vt:lpstr>Metro Employer Pass Programs</vt:lpstr>
      <vt:lpstr>PowerPoint Presentation</vt:lpstr>
      <vt:lpstr>PowerPoint Presentation</vt:lpstr>
      <vt:lpstr>PowerPoint Presentation</vt:lpstr>
      <vt:lpstr>Thank You </vt:lpstr>
      <vt:lpstr>PowerPoint Presentation</vt:lpstr>
      <vt:lpstr>Average Weekday Metro Bus Ridership Update  Feb 2024 to Feb 2025</vt:lpstr>
      <vt:lpstr>Ridership at Key Burbank Destinations</vt:lpstr>
      <vt:lpstr>PowerPoint Presentation</vt:lpstr>
      <vt:lpstr>Metro’s Public Safety Eco-System</vt:lpstr>
      <vt:lpstr>Metro Vanpool Program</vt:lpstr>
      <vt:lpstr>Metro Bike Share</vt:lpstr>
      <vt:lpstr>Bike Share for Business</vt:lpstr>
      <vt:lpstr>UPCOMING EVENTs</vt:lpstr>
      <vt:lpstr>PowerPoint Presentation</vt:lpstr>
      <vt:lpstr>PowerPoint Presentation</vt:lpstr>
      <vt:lpstr>PowerPoint Presentation</vt:lpstr>
      <vt:lpstr>PowerPoint Presentation</vt:lpstr>
      <vt:lpstr>PowerPoint Presentation</vt:lpstr>
      <vt:lpstr>PowerPoint Presentation</vt:lpstr>
      <vt:lpstr>Metro Regional Rideshare Employer Support  </vt:lpstr>
      <vt:lpstr>Metro Incentive Program  </vt:lpstr>
      <vt:lpstr>Regional Guaranteed Ride Home Program  </vt:lpstr>
      <vt:lpstr>PowerPoint Presentation</vt:lpstr>
      <vt:lpstr>Proposed Project </vt:lpstr>
      <vt:lpstr>Project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Employer Pass Program</dc:title>
  <dc:creator>Zoe Bertol-Foell</dc:creator>
  <cp:lastModifiedBy>Zoe Bertol-Foell</cp:lastModifiedBy>
  <cp:revision>37</cp:revision>
  <dcterms:created xsi:type="dcterms:W3CDTF">2023-03-15T23:10:58Z</dcterms:created>
  <dcterms:modified xsi:type="dcterms:W3CDTF">2025-04-16T16:52:08Z</dcterms:modified>
</cp:coreProperties>
</file>